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2" r:id="rId7"/>
    <p:sldId id="258" r:id="rId8"/>
    <p:sldId id="281" r:id="rId9"/>
    <p:sldId id="260" r:id="rId10"/>
    <p:sldId id="259" r:id="rId11"/>
    <p:sldId id="274" r:id="rId12"/>
    <p:sldId id="269" r:id="rId13"/>
    <p:sldId id="277" r:id="rId14"/>
    <p:sldId id="278" r:id="rId15"/>
    <p:sldId id="279" r:id="rId16"/>
    <p:sldId id="282" r:id="rId17"/>
    <p:sldId id="283" r:id="rId18"/>
    <p:sldId id="26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255"/>
    <a:srgbClr val="33051F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2C72A-6F59-490C-B246-D0AB11A4804D}" type="doc">
      <dgm:prSet loTypeId="urn:microsoft.com/office/officeart/2005/8/layout/process1" loCatId="process" qsTypeId="urn:microsoft.com/office/officeart/2005/8/quickstyle/3d9" qsCatId="3D" csTypeId="urn:microsoft.com/office/officeart/2005/8/colors/accent3_5" csCatId="accent3" phldr="1"/>
      <dgm:spPr/>
    </dgm:pt>
    <dgm:pt modelId="{0CA457D7-1CFC-4C77-B4D6-0F8A9A89020A}">
      <dgm:prSet custT="1"/>
      <dgm:spPr/>
      <dgm:t>
        <a:bodyPr/>
        <a:lstStyle/>
        <a:p>
          <a:r>
            <a:rPr lang="en-US" sz="2000" baseline="0" dirty="0"/>
            <a:t>Data preprocessing</a:t>
          </a:r>
          <a:endParaRPr lang="en-IN" sz="2000" dirty="0"/>
        </a:p>
      </dgm:t>
    </dgm:pt>
    <dgm:pt modelId="{28129A18-4ED2-4E03-918A-859520D2E2A6}" type="parTrans" cxnId="{5DF246B4-3518-44F4-9E53-133A17F445A3}">
      <dgm:prSet/>
      <dgm:spPr/>
      <dgm:t>
        <a:bodyPr/>
        <a:lstStyle/>
        <a:p>
          <a:endParaRPr lang="en-IN"/>
        </a:p>
      </dgm:t>
    </dgm:pt>
    <dgm:pt modelId="{EDCBFB5C-B7A3-4434-B443-1C6BB297824B}" type="sibTrans" cxnId="{5DF246B4-3518-44F4-9E53-133A17F445A3}">
      <dgm:prSet/>
      <dgm:spPr/>
      <dgm:t>
        <a:bodyPr/>
        <a:lstStyle/>
        <a:p>
          <a:endParaRPr lang="en-IN"/>
        </a:p>
      </dgm:t>
    </dgm:pt>
    <dgm:pt modelId="{5078C009-3BAB-4536-955A-235C12C834AA}">
      <dgm:prSet custT="1"/>
      <dgm:spPr/>
      <dgm:t>
        <a:bodyPr/>
        <a:lstStyle/>
        <a:p>
          <a:r>
            <a:rPr lang="en-US" sz="2000" dirty="0"/>
            <a:t>model tuning and optimization, </a:t>
          </a:r>
          <a:endParaRPr lang="en-IN" sz="2000" dirty="0"/>
        </a:p>
      </dgm:t>
    </dgm:pt>
    <dgm:pt modelId="{92BC1AC9-C27D-46F9-94FA-2FF2BD6D26DD}" type="parTrans" cxnId="{6C369E48-C4F1-4A66-84B5-4F6ED220FB06}">
      <dgm:prSet/>
      <dgm:spPr/>
      <dgm:t>
        <a:bodyPr/>
        <a:lstStyle/>
        <a:p>
          <a:endParaRPr lang="en-IN"/>
        </a:p>
      </dgm:t>
    </dgm:pt>
    <dgm:pt modelId="{7E685A00-6B57-462B-8B25-5C46862D0C34}" type="sibTrans" cxnId="{6C369E48-C4F1-4A66-84B5-4F6ED220FB06}">
      <dgm:prSet/>
      <dgm:spPr/>
      <dgm:t>
        <a:bodyPr/>
        <a:lstStyle/>
        <a:p>
          <a:endParaRPr lang="en-IN"/>
        </a:p>
      </dgm:t>
    </dgm:pt>
    <dgm:pt modelId="{C0E15628-11E8-46B9-BFF0-41FFEC0A4D9A}">
      <dgm:prSet custT="1"/>
      <dgm:spPr/>
      <dgm:t>
        <a:bodyPr/>
        <a:lstStyle/>
        <a:p>
          <a:r>
            <a:rPr lang="en-US" sz="2000" dirty="0"/>
            <a:t>model selection</a:t>
          </a:r>
          <a:endParaRPr lang="en-IN" sz="2000" dirty="0"/>
        </a:p>
      </dgm:t>
    </dgm:pt>
    <dgm:pt modelId="{D4F3FFF4-A673-48B3-B0F5-2364B448C5E5}" type="parTrans" cxnId="{137E2EE3-C37A-47AC-82E3-2F19BB769062}">
      <dgm:prSet/>
      <dgm:spPr/>
      <dgm:t>
        <a:bodyPr/>
        <a:lstStyle/>
        <a:p>
          <a:endParaRPr lang="en-IN"/>
        </a:p>
      </dgm:t>
    </dgm:pt>
    <dgm:pt modelId="{E59F569F-8693-43D4-A997-EB22A58AB2F2}" type="sibTrans" cxnId="{137E2EE3-C37A-47AC-82E3-2F19BB769062}">
      <dgm:prSet/>
      <dgm:spPr/>
      <dgm:t>
        <a:bodyPr/>
        <a:lstStyle/>
        <a:p>
          <a:endParaRPr lang="en-IN"/>
        </a:p>
      </dgm:t>
    </dgm:pt>
    <dgm:pt modelId="{58A4AF6B-2FEF-4E27-915E-3C26E3FCC398}">
      <dgm:prSet custT="1"/>
      <dgm:spPr>
        <a:solidFill>
          <a:schemeClr val="accent3">
            <a:alpha val="66000"/>
          </a:schemeClr>
        </a:solidFill>
      </dgm:spPr>
      <dgm:t>
        <a:bodyPr/>
        <a:lstStyle/>
        <a:p>
          <a:r>
            <a:rPr lang="en-US" sz="2000" dirty="0"/>
            <a:t>feature engineering</a:t>
          </a:r>
          <a:endParaRPr lang="en-IN" sz="2000" dirty="0"/>
        </a:p>
      </dgm:t>
    </dgm:pt>
    <dgm:pt modelId="{A78F47EA-DD7D-4D6B-AF3F-E169C3EEC2F7}" type="parTrans" cxnId="{0D1DD93D-CBCE-464E-811D-1EDD23AEBE74}">
      <dgm:prSet/>
      <dgm:spPr/>
      <dgm:t>
        <a:bodyPr/>
        <a:lstStyle/>
        <a:p>
          <a:endParaRPr lang="en-IN"/>
        </a:p>
      </dgm:t>
    </dgm:pt>
    <dgm:pt modelId="{8BC9301C-66FD-449C-B0DB-B88090ED6796}" type="sibTrans" cxnId="{0D1DD93D-CBCE-464E-811D-1EDD23AEBE74}">
      <dgm:prSet/>
      <dgm:spPr/>
      <dgm:t>
        <a:bodyPr/>
        <a:lstStyle/>
        <a:p>
          <a:endParaRPr lang="en-IN"/>
        </a:p>
      </dgm:t>
    </dgm:pt>
    <dgm:pt modelId="{5AD6A994-A449-4CA1-B45B-8C38DDC43131}">
      <dgm:prSet custT="1"/>
      <dgm:spPr/>
      <dgm:t>
        <a:bodyPr/>
        <a:lstStyle/>
        <a:p>
          <a:r>
            <a:rPr lang="en-US" sz="2000" dirty="0"/>
            <a:t>model training &amp;  evaluation, </a:t>
          </a:r>
          <a:endParaRPr lang="en-IN" sz="2000" dirty="0"/>
        </a:p>
      </dgm:t>
    </dgm:pt>
    <dgm:pt modelId="{7B48FBC6-7CD1-450A-9D57-F67203CEEF14}" type="parTrans" cxnId="{19AA7C24-B841-4DBD-98CE-B1C6052CD00C}">
      <dgm:prSet/>
      <dgm:spPr/>
      <dgm:t>
        <a:bodyPr/>
        <a:lstStyle/>
        <a:p>
          <a:endParaRPr lang="en-IN"/>
        </a:p>
      </dgm:t>
    </dgm:pt>
    <dgm:pt modelId="{045CC3EA-5E23-4839-8593-00BEA9C4CBF7}" type="sibTrans" cxnId="{19AA7C24-B841-4DBD-98CE-B1C6052CD00C}">
      <dgm:prSet/>
      <dgm:spPr/>
      <dgm:t>
        <a:bodyPr/>
        <a:lstStyle/>
        <a:p>
          <a:endParaRPr lang="en-IN"/>
        </a:p>
      </dgm:t>
    </dgm:pt>
    <dgm:pt modelId="{FFE03CE6-E482-4849-B477-F0C4D4F8EB84}">
      <dgm:prSet custT="1"/>
      <dgm:spPr/>
      <dgm:t>
        <a:bodyPr/>
        <a:lstStyle/>
        <a:p>
          <a:r>
            <a:rPr lang="en-US" sz="1800" dirty="0"/>
            <a:t> exploratory data analysis,</a:t>
          </a:r>
          <a:endParaRPr lang="en-IN" sz="1800" dirty="0"/>
        </a:p>
      </dgm:t>
    </dgm:pt>
    <dgm:pt modelId="{6FEC685A-6043-4965-8BF1-9AA5C6DCC0BA}" type="parTrans" cxnId="{402FEE62-6518-4340-A960-0FE154647252}">
      <dgm:prSet/>
      <dgm:spPr/>
      <dgm:t>
        <a:bodyPr/>
        <a:lstStyle/>
        <a:p>
          <a:endParaRPr lang="en-IN"/>
        </a:p>
      </dgm:t>
    </dgm:pt>
    <dgm:pt modelId="{133D95AB-F886-49AA-88F5-05D83082A6A1}" type="sibTrans" cxnId="{402FEE62-6518-4340-A960-0FE154647252}">
      <dgm:prSet/>
      <dgm:spPr/>
      <dgm:t>
        <a:bodyPr/>
        <a:lstStyle/>
        <a:p>
          <a:endParaRPr lang="en-IN"/>
        </a:p>
      </dgm:t>
    </dgm:pt>
    <dgm:pt modelId="{B01C8C8D-A1F5-4EE9-8471-E737B30DFDC6}" type="pres">
      <dgm:prSet presAssocID="{BBF2C72A-6F59-490C-B246-D0AB11A4804D}" presName="Name0" presStyleCnt="0">
        <dgm:presLayoutVars>
          <dgm:dir/>
          <dgm:resizeHandles val="exact"/>
        </dgm:presLayoutVars>
      </dgm:prSet>
      <dgm:spPr/>
    </dgm:pt>
    <dgm:pt modelId="{20677FCC-A002-48C8-9D94-C71EC51AA966}" type="pres">
      <dgm:prSet presAssocID="{0CA457D7-1CFC-4C77-B4D6-0F8A9A89020A}" presName="node" presStyleLbl="node1" presStyleIdx="0" presStyleCnt="6" custScaleX="212461">
        <dgm:presLayoutVars>
          <dgm:bulletEnabled val="1"/>
        </dgm:presLayoutVars>
      </dgm:prSet>
      <dgm:spPr/>
    </dgm:pt>
    <dgm:pt modelId="{588439EE-73BF-41C2-9A1C-869BC5B86553}" type="pres">
      <dgm:prSet presAssocID="{EDCBFB5C-B7A3-4434-B443-1C6BB297824B}" presName="sibTrans" presStyleLbl="sibTrans2D1" presStyleIdx="0" presStyleCnt="5"/>
      <dgm:spPr/>
    </dgm:pt>
    <dgm:pt modelId="{B67DEB90-31E2-4A4A-B754-371EBB91F98A}" type="pres">
      <dgm:prSet presAssocID="{EDCBFB5C-B7A3-4434-B443-1C6BB297824B}" presName="connectorText" presStyleLbl="sibTrans2D1" presStyleIdx="0" presStyleCnt="5"/>
      <dgm:spPr/>
    </dgm:pt>
    <dgm:pt modelId="{85100FA6-4C67-46AE-94DC-179AD0054682}" type="pres">
      <dgm:prSet presAssocID="{FFE03CE6-E482-4849-B477-F0C4D4F8EB84}" presName="node" presStyleLbl="node1" presStyleIdx="1" presStyleCnt="6" custScaleX="157295">
        <dgm:presLayoutVars>
          <dgm:bulletEnabled val="1"/>
        </dgm:presLayoutVars>
      </dgm:prSet>
      <dgm:spPr/>
    </dgm:pt>
    <dgm:pt modelId="{3DFE2A08-17B9-41E0-9BF6-A14E6F64C0D8}" type="pres">
      <dgm:prSet presAssocID="{133D95AB-F886-49AA-88F5-05D83082A6A1}" presName="sibTrans" presStyleLbl="sibTrans2D1" presStyleIdx="1" presStyleCnt="5"/>
      <dgm:spPr/>
    </dgm:pt>
    <dgm:pt modelId="{9F8F6407-C3EE-40BF-A25C-2E9427FA1B6A}" type="pres">
      <dgm:prSet presAssocID="{133D95AB-F886-49AA-88F5-05D83082A6A1}" presName="connectorText" presStyleLbl="sibTrans2D1" presStyleIdx="1" presStyleCnt="5"/>
      <dgm:spPr/>
    </dgm:pt>
    <dgm:pt modelId="{24928FD4-9E0E-414D-8882-9E48CD8192C5}" type="pres">
      <dgm:prSet presAssocID="{C0E15628-11E8-46B9-BFF0-41FFEC0A4D9A}" presName="node" presStyleLbl="node1" presStyleIdx="2" presStyleCnt="6" custScaleX="156311">
        <dgm:presLayoutVars>
          <dgm:bulletEnabled val="1"/>
        </dgm:presLayoutVars>
      </dgm:prSet>
      <dgm:spPr/>
    </dgm:pt>
    <dgm:pt modelId="{0721A543-A8CA-43ED-8E43-37BA6837DD55}" type="pres">
      <dgm:prSet presAssocID="{E59F569F-8693-43D4-A997-EB22A58AB2F2}" presName="sibTrans" presStyleLbl="sibTrans2D1" presStyleIdx="2" presStyleCnt="5"/>
      <dgm:spPr/>
    </dgm:pt>
    <dgm:pt modelId="{02727BE8-BEE3-40F2-84FC-6AA2DA942C45}" type="pres">
      <dgm:prSet presAssocID="{E59F569F-8693-43D4-A997-EB22A58AB2F2}" presName="connectorText" presStyleLbl="sibTrans2D1" presStyleIdx="2" presStyleCnt="5"/>
      <dgm:spPr/>
    </dgm:pt>
    <dgm:pt modelId="{36CCD267-214F-411F-BABA-86F74761E7AF}" type="pres">
      <dgm:prSet presAssocID="{58A4AF6B-2FEF-4E27-915E-3C26E3FCC398}" presName="node" presStyleLbl="node1" presStyleIdx="3" presStyleCnt="6" custScaleX="190835">
        <dgm:presLayoutVars>
          <dgm:bulletEnabled val="1"/>
        </dgm:presLayoutVars>
      </dgm:prSet>
      <dgm:spPr/>
    </dgm:pt>
    <dgm:pt modelId="{A33D6304-E8AD-4D9E-AA30-CFE3F965084D}" type="pres">
      <dgm:prSet presAssocID="{8BC9301C-66FD-449C-B0DB-B88090ED6796}" presName="sibTrans" presStyleLbl="sibTrans2D1" presStyleIdx="3" presStyleCnt="5"/>
      <dgm:spPr/>
    </dgm:pt>
    <dgm:pt modelId="{B11E8E2E-4133-40B1-9F78-482D90C38649}" type="pres">
      <dgm:prSet presAssocID="{8BC9301C-66FD-449C-B0DB-B88090ED6796}" presName="connectorText" presStyleLbl="sibTrans2D1" presStyleIdx="3" presStyleCnt="5"/>
      <dgm:spPr/>
    </dgm:pt>
    <dgm:pt modelId="{6DDDF16A-E8D8-480B-8D54-65FCB658D379}" type="pres">
      <dgm:prSet presAssocID="{5AD6A994-A449-4CA1-B45B-8C38DDC43131}" presName="node" presStyleLbl="node1" presStyleIdx="4" presStyleCnt="6" custScaleX="184219">
        <dgm:presLayoutVars>
          <dgm:bulletEnabled val="1"/>
        </dgm:presLayoutVars>
      </dgm:prSet>
      <dgm:spPr/>
    </dgm:pt>
    <dgm:pt modelId="{912CF1D1-BF3B-43D4-98FD-FE16741B9422}" type="pres">
      <dgm:prSet presAssocID="{045CC3EA-5E23-4839-8593-00BEA9C4CBF7}" presName="sibTrans" presStyleLbl="sibTrans2D1" presStyleIdx="4" presStyleCnt="5"/>
      <dgm:spPr/>
    </dgm:pt>
    <dgm:pt modelId="{DB8E18B9-1F2B-4121-92E1-21BCF2B9A57A}" type="pres">
      <dgm:prSet presAssocID="{045CC3EA-5E23-4839-8593-00BEA9C4CBF7}" presName="connectorText" presStyleLbl="sibTrans2D1" presStyleIdx="4" presStyleCnt="5"/>
      <dgm:spPr/>
    </dgm:pt>
    <dgm:pt modelId="{A76A62F3-4B7E-486A-8F01-0C99EE98BD64}" type="pres">
      <dgm:prSet presAssocID="{5078C009-3BAB-4536-955A-235C12C834AA}" presName="node" presStyleLbl="node1" presStyleIdx="5" presStyleCnt="6" custScaleX="190701">
        <dgm:presLayoutVars>
          <dgm:bulletEnabled val="1"/>
        </dgm:presLayoutVars>
      </dgm:prSet>
      <dgm:spPr/>
    </dgm:pt>
  </dgm:ptLst>
  <dgm:cxnLst>
    <dgm:cxn modelId="{2C808A1B-6FBC-4985-AE7F-079CF7EABE83}" type="presOf" srcId="{BBF2C72A-6F59-490C-B246-D0AB11A4804D}" destId="{B01C8C8D-A1F5-4EE9-8471-E737B30DFDC6}" srcOrd="0" destOrd="0" presId="urn:microsoft.com/office/officeart/2005/8/layout/process1"/>
    <dgm:cxn modelId="{79BE6120-E7DC-44FE-AFBB-FAA806410100}" type="presOf" srcId="{E59F569F-8693-43D4-A997-EB22A58AB2F2}" destId="{02727BE8-BEE3-40F2-84FC-6AA2DA942C45}" srcOrd="1" destOrd="0" presId="urn:microsoft.com/office/officeart/2005/8/layout/process1"/>
    <dgm:cxn modelId="{19AA7C24-B841-4DBD-98CE-B1C6052CD00C}" srcId="{BBF2C72A-6F59-490C-B246-D0AB11A4804D}" destId="{5AD6A994-A449-4CA1-B45B-8C38DDC43131}" srcOrd="4" destOrd="0" parTransId="{7B48FBC6-7CD1-450A-9D57-F67203CEEF14}" sibTransId="{045CC3EA-5E23-4839-8593-00BEA9C4CBF7}"/>
    <dgm:cxn modelId="{FAEDD930-DCFE-42ED-A50C-386242735C35}" type="presOf" srcId="{58A4AF6B-2FEF-4E27-915E-3C26E3FCC398}" destId="{36CCD267-214F-411F-BABA-86F74761E7AF}" srcOrd="0" destOrd="0" presId="urn:microsoft.com/office/officeart/2005/8/layout/process1"/>
    <dgm:cxn modelId="{B2FA0B35-9E8E-48F2-A13D-CBB238776DC9}" type="presOf" srcId="{C0E15628-11E8-46B9-BFF0-41FFEC0A4D9A}" destId="{24928FD4-9E0E-414D-8882-9E48CD8192C5}" srcOrd="0" destOrd="0" presId="urn:microsoft.com/office/officeart/2005/8/layout/process1"/>
    <dgm:cxn modelId="{0D1DD93D-CBCE-464E-811D-1EDD23AEBE74}" srcId="{BBF2C72A-6F59-490C-B246-D0AB11A4804D}" destId="{58A4AF6B-2FEF-4E27-915E-3C26E3FCC398}" srcOrd="3" destOrd="0" parTransId="{A78F47EA-DD7D-4D6B-AF3F-E169C3EEC2F7}" sibTransId="{8BC9301C-66FD-449C-B0DB-B88090ED6796}"/>
    <dgm:cxn modelId="{20939940-31B6-417C-8245-A8A05D55C43D}" type="presOf" srcId="{133D95AB-F886-49AA-88F5-05D83082A6A1}" destId="{3DFE2A08-17B9-41E0-9BF6-A14E6F64C0D8}" srcOrd="0" destOrd="0" presId="urn:microsoft.com/office/officeart/2005/8/layout/process1"/>
    <dgm:cxn modelId="{00F0AC5C-E78F-4E91-8390-079153B8DA00}" type="presOf" srcId="{FFE03CE6-E482-4849-B477-F0C4D4F8EB84}" destId="{85100FA6-4C67-46AE-94DC-179AD0054682}" srcOrd="0" destOrd="0" presId="urn:microsoft.com/office/officeart/2005/8/layout/process1"/>
    <dgm:cxn modelId="{68554860-B96D-430C-9C69-2674B45A3FE0}" type="presOf" srcId="{EDCBFB5C-B7A3-4434-B443-1C6BB297824B}" destId="{588439EE-73BF-41C2-9A1C-869BC5B86553}" srcOrd="0" destOrd="0" presId="urn:microsoft.com/office/officeart/2005/8/layout/process1"/>
    <dgm:cxn modelId="{402FEE62-6518-4340-A960-0FE154647252}" srcId="{BBF2C72A-6F59-490C-B246-D0AB11A4804D}" destId="{FFE03CE6-E482-4849-B477-F0C4D4F8EB84}" srcOrd="1" destOrd="0" parTransId="{6FEC685A-6043-4965-8BF1-9AA5C6DCC0BA}" sibTransId="{133D95AB-F886-49AA-88F5-05D83082A6A1}"/>
    <dgm:cxn modelId="{1F13A845-9114-492F-9C5E-842F56FE1732}" type="presOf" srcId="{0CA457D7-1CFC-4C77-B4D6-0F8A9A89020A}" destId="{20677FCC-A002-48C8-9D94-C71EC51AA966}" srcOrd="0" destOrd="0" presId="urn:microsoft.com/office/officeart/2005/8/layout/process1"/>
    <dgm:cxn modelId="{6C369E48-C4F1-4A66-84B5-4F6ED220FB06}" srcId="{BBF2C72A-6F59-490C-B246-D0AB11A4804D}" destId="{5078C009-3BAB-4536-955A-235C12C834AA}" srcOrd="5" destOrd="0" parTransId="{92BC1AC9-C27D-46F9-94FA-2FF2BD6D26DD}" sibTransId="{7E685A00-6B57-462B-8B25-5C46862D0C34}"/>
    <dgm:cxn modelId="{9E47B44D-0D8A-454E-96AC-B595F1897A83}" type="presOf" srcId="{E59F569F-8693-43D4-A997-EB22A58AB2F2}" destId="{0721A543-A8CA-43ED-8E43-37BA6837DD55}" srcOrd="0" destOrd="0" presId="urn:microsoft.com/office/officeart/2005/8/layout/process1"/>
    <dgm:cxn modelId="{B8B3B372-A6BE-47D0-BDB9-BB550359A759}" type="presOf" srcId="{8BC9301C-66FD-449C-B0DB-B88090ED6796}" destId="{A33D6304-E8AD-4D9E-AA30-CFE3F965084D}" srcOrd="0" destOrd="0" presId="urn:microsoft.com/office/officeart/2005/8/layout/process1"/>
    <dgm:cxn modelId="{A5580882-4966-47C6-94D7-8FFEBA438681}" type="presOf" srcId="{045CC3EA-5E23-4839-8593-00BEA9C4CBF7}" destId="{DB8E18B9-1F2B-4121-92E1-21BCF2B9A57A}" srcOrd="1" destOrd="0" presId="urn:microsoft.com/office/officeart/2005/8/layout/process1"/>
    <dgm:cxn modelId="{2EB9718A-8F28-4874-B006-1574C21DEAB6}" type="presOf" srcId="{5AD6A994-A449-4CA1-B45B-8C38DDC43131}" destId="{6DDDF16A-E8D8-480B-8D54-65FCB658D379}" srcOrd="0" destOrd="0" presId="urn:microsoft.com/office/officeart/2005/8/layout/process1"/>
    <dgm:cxn modelId="{856A6A98-F4E3-4F64-9B5D-5B1383F83AC7}" type="presOf" srcId="{133D95AB-F886-49AA-88F5-05D83082A6A1}" destId="{9F8F6407-C3EE-40BF-A25C-2E9427FA1B6A}" srcOrd="1" destOrd="0" presId="urn:microsoft.com/office/officeart/2005/8/layout/process1"/>
    <dgm:cxn modelId="{98161DA1-5C5A-46F5-85D4-C92BF44BF022}" type="presOf" srcId="{5078C009-3BAB-4536-955A-235C12C834AA}" destId="{A76A62F3-4B7E-486A-8F01-0C99EE98BD64}" srcOrd="0" destOrd="0" presId="urn:microsoft.com/office/officeart/2005/8/layout/process1"/>
    <dgm:cxn modelId="{3D5BC9A5-7987-4D81-844C-46360D929E8F}" type="presOf" srcId="{8BC9301C-66FD-449C-B0DB-B88090ED6796}" destId="{B11E8E2E-4133-40B1-9F78-482D90C38649}" srcOrd="1" destOrd="0" presId="urn:microsoft.com/office/officeart/2005/8/layout/process1"/>
    <dgm:cxn modelId="{5DF246B4-3518-44F4-9E53-133A17F445A3}" srcId="{BBF2C72A-6F59-490C-B246-D0AB11A4804D}" destId="{0CA457D7-1CFC-4C77-B4D6-0F8A9A89020A}" srcOrd="0" destOrd="0" parTransId="{28129A18-4ED2-4E03-918A-859520D2E2A6}" sibTransId="{EDCBFB5C-B7A3-4434-B443-1C6BB297824B}"/>
    <dgm:cxn modelId="{CCA8C1C9-424D-4D5A-A202-9DA0823F95CB}" type="presOf" srcId="{045CC3EA-5E23-4839-8593-00BEA9C4CBF7}" destId="{912CF1D1-BF3B-43D4-98FD-FE16741B9422}" srcOrd="0" destOrd="0" presId="urn:microsoft.com/office/officeart/2005/8/layout/process1"/>
    <dgm:cxn modelId="{C8AFFCD5-5A91-4381-8D2F-1A4B7E3D016E}" type="presOf" srcId="{EDCBFB5C-B7A3-4434-B443-1C6BB297824B}" destId="{B67DEB90-31E2-4A4A-B754-371EBB91F98A}" srcOrd="1" destOrd="0" presId="urn:microsoft.com/office/officeart/2005/8/layout/process1"/>
    <dgm:cxn modelId="{137E2EE3-C37A-47AC-82E3-2F19BB769062}" srcId="{BBF2C72A-6F59-490C-B246-D0AB11A4804D}" destId="{C0E15628-11E8-46B9-BFF0-41FFEC0A4D9A}" srcOrd="2" destOrd="0" parTransId="{D4F3FFF4-A673-48B3-B0F5-2364B448C5E5}" sibTransId="{E59F569F-8693-43D4-A997-EB22A58AB2F2}"/>
    <dgm:cxn modelId="{595D3EAF-8CA1-4165-8F8B-381AB2F83E1A}" type="presParOf" srcId="{B01C8C8D-A1F5-4EE9-8471-E737B30DFDC6}" destId="{20677FCC-A002-48C8-9D94-C71EC51AA966}" srcOrd="0" destOrd="0" presId="urn:microsoft.com/office/officeart/2005/8/layout/process1"/>
    <dgm:cxn modelId="{0A634FA5-412D-4E21-8BEF-A69DF88F2242}" type="presParOf" srcId="{B01C8C8D-A1F5-4EE9-8471-E737B30DFDC6}" destId="{588439EE-73BF-41C2-9A1C-869BC5B86553}" srcOrd="1" destOrd="0" presId="urn:microsoft.com/office/officeart/2005/8/layout/process1"/>
    <dgm:cxn modelId="{F73D2FAB-A140-4610-971D-B585A7BCAC62}" type="presParOf" srcId="{588439EE-73BF-41C2-9A1C-869BC5B86553}" destId="{B67DEB90-31E2-4A4A-B754-371EBB91F98A}" srcOrd="0" destOrd="0" presId="urn:microsoft.com/office/officeart/2005/8/layout/process1"/>
    <dgm:cxn modelId="{BBD70A52-8355-423B-A0D3-33BD6BC18EBA}" type="presParOf" srcId="{B01C8C8D-A1F5-4EE9-8471-E737B30DFDC6}" destId="{85100FA6-4C67-46AE-94DC-179AD0054682}" srcOrd="2" destOrd="0" presId="urn:microsoft.com/office/officeart/2005/8/layout/process1"/>
    <dgm:cxn modelId="{2EF4E45A-CDC2-4B91-87DC-A230FB5F068F}" type="presParOf" srcId="{B01C8C8D-A1F5-4EE9-8471-E737B30DFDC6}" destId="{3DFE2A08-17B9-41E0-9BF6-A14E6F64C0D8}" srcOrd="3" destOrd="0" presId="urn:microsoft.com/office/officeart/2005/8/layout/process1"/>
    <dgm:cxn modelId="{80AF8F04-D422-4486-90F2-6CD59D94A8C5}" type="presParOf" srcId="{3DFE2A08-17B9-41E0-9BF6-A14E6F64C0D8}" destId="{9F8F6407-C3EE-40BF-A25C-2E9427FA1B6A}" srcOrd="0" destOrd="0" presId="urn:microsoft.com/office/officeart/2005/8/layout/process1"/>
    <dgm:cxn modelId="{3CE4DADA-E9E1-4BFA-8585-1CB55A64BEEC}" type="presParOf" srcId="{B01C8C8D-A1F5-4EE9-8471-E737B30DFDC6}" destId="{24928FD4-9E0E-414D-8882-9E48CD8192C5}" srcOrd="4" destOrd="0" presId="urn:microsoft.com/office/officeart/2005/8/layout/process1"/>
    <dgm:cxn modelId="{2A60F22F-2E75-42E7-BE55-DFCC2863009D}" type="presParOf" srcId="{B01C8C8D-A1F5-4EE9-8471-E737B30DFDC6}" destId="{0721A543-A8CA-43ED-8E43-37BA6837DD55}" srcOrd="5" destOrd="0" presId="urn:microsoft.com/office/officeart/2005/8/layout/process1"/>
    <dgm:cxn modelId="{79B249BE-EE79-4F0F-A26C-AA70E26A0C51}" type="presParOf" srcId="{0721A543-A8CA-43ED-8E43-37BA6837DD55}" destId="{02727BE8-BEE3-40F2-84FC-6AA2DA942C45}" srcOrd="0" destOrd="0" presId="urn:microsoft.com/office/officeart/2005/8/layout/process1"/>
    <dgm:cxn modelId="{DE37B4C2-CCB5-4503-9494-CD349C208821}" type="presParOf" srcId="{B01C8C8D-A1F5-4EE9-8471-E737B30DFDC6}" destId="{36CCD267-214F-411F-BABA-86F74761E7AF}" srcOrd="6" destOrd="0" presId="urn:microsoft.com/office/officeart/2005/8/layout/process1"/>
    <dgm:cxn modelId="{FE70C529-29EB-4BAC-96D9-B8F1529ECEB7}" type="presParOf" srcId="{B01C8C8D-A1F5-4EE9-8471-E737B30DFDC6}" destId="{A33D6304-E8AD-4D9E-AA30-CFE3F965084D}" srcOrd="7" destOrd="0" presId="urn:microsoft.com/office/officeart/2005/8/layout/process1"/>
    <dgm:cxn modelId="{F8098455-A39B-4AA3-97E1-6F4E8F46E8AF}" type="presParOf" srcId="{A33D6304-E8AD-4D9E-AA30-CFE3F965084D}" destId="{B11E8E2E-4133-40B1-9F78-482D90C38649}" srcOrd="0" destOrd="0" presId="urn:microsoft.com/office/officeart/2005/8/layout/process1"/>
    <dgm:cxn modelId="{B9826BD9-0484-41EA-86BF-E2328DE1F28B}" type="presParOf" srcId="{B01C8C8D-A1F5-4EE9-8471-E737B30DFDC6}" destId="{6DDDF16A-E8D8-480B-8D54-65FCB658D379}" srcOrd="8" destOrd="0" presId="urn:microsoft.com/office/officeart/2005/8/layout/process1"/>
    <dgm:cxn modelId="{A62E34D7-A77E-4229-A488-7E85DEC3810B}" type="presParOf" srcId="{B01C8C8D-A1F5-4EE9-8471-E737B30DFDC6}" destId="{912CF1D1-BF3B-43D4-98FD-FE16741B9422}" srcOrd="9" destOrd="0" presId="urn:microsoft.com/office/officeart/2005/8/layout/process1"/>
    <dgm:cxn modelId="{94922ABC-3F98-4765-8FCE-78B4A1D05FA9}" type="presParOf" srcId="{912CF1D1-BF3B-43D4-98FD-FE16741B9422}" destId="{DB8E18B9-1F2B-4121-92E1-21BCF2B9A57A}" srcOrd="0" destOrd="0" presId="urn:microsoft.com/office/officeart/2005/8/layout/process1"/>
    <dgm:cxn modelId="{733E6961-E180-4062-A68F-3B16D7E55670}" type="presParOf" srcId="{B01C8C8D-A1F5-4EE9-8471-E737B30DFDC6}" destId="{A76A62F3-4B7E-486A-8F01-0C99EE98BD6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6BB84-8BA0-4381-9FDB-BC4318D84327}" type="doc">
      <dgm:prSet loTypeId="urn:microsoft.com/office/officeart/2008/layout/LinedList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BDC4EF7-A493-4A0D-9C34-4A35D46374D3}">
      <dgm:prSet phldrT="[Text]"/>
      <dgm:spPr/>
      <dgm:t>
        <a:bodyPr/>
        <a:lstStyle/>
        <a:p>
          <a:r>
            <a:rPr lang="en-IN"/>
            <a:t>Proficiency in python </a:t>
          </a:r>
          <a:endParaRPr lang="en-IN" dirty="0"/>
        </a:p>
      </dgm:t>
    </dgm:pt>
    <dgm:pt modelId="{4259BAD9-B82F-4E05-9C86-23767ED4DADA}" type="parTrans" cxnId="{6BBA840B-C9B3-4E9F-B09D-6310D1FCA5CB}">
      <dgm:prSet/>
      <dgm:spPr/>
      <dgm:t>
        <a:bodyPr/>
        <a:lstStyle/>
        <a:p>
          <a:endParaRPr lang="en-IN"/>
        </a:p>
      </dgm:t>
    </dgm:pt>
    <dgm:pt modelId="{9C43452B-4FFC-4476-970B-104B0D5D2177}" type="sibTrans" cxnId="{6BBA840B-C9B3-4E9F-B09D-6310D1FCA5CB}">
      <dgm:prSet/>
      <dgm:spPr/>
      <dgm:t>
        <a:bodyPr/>
        <a:lstStyle/>
        <a:p>
          <a:endParaRPr lang="en-IN"/>
        </a:p>
      </dgm:t>
    </dgm:pt>
    <dgm:pt modelId="{C9B41B01-348C-43F3-9B84-640200B1A670}">
      <dgm:prSet phldrT="[Text]"/>
      <dgm:spPr/>
      <dgm:t>
        <a:bodyPr/>
        <a:lstStyle/>
        <a:p>
          <a:r>
            <a:rPr lang="en-IN"/>
            <a:t>Application of libraries</a:t>
          </a:r>
          <a:endParaRPr lang="en-IN" dirty="0"/>
        </a:p>
      </dgm:t>
    </dgm:pt>
    <dgm:pt modelId="{18D37963-372A-450E-8E8C-97C08591CE5A}" type="parTrans" cxnId="{113004E3-C58F-4418-B31C-D30913A94F54}">
      <dgm:prSet/>
      <dgm:spPr/>
      <dgm:t>
        <a:bodyPr/>
        <a:lstStyle/>
        <a:p>
          <a:endParaRPr lang="en-IN"/>
        </a:p>
      </dgm:t>
    </dgm:pt>
    <dgm:pt modelId="{7FB7AA94-EE3A-4BE7-921E-78CE22A74BB9}" type="sibTrans" cxnId="{113004E3-C58F-4418-B31C-D30913A94F54}">
      <dgm:prSet/>
      <dgm:spPr/>
      <dgm:t>
        <a:bodyPr/>
        <a:lstStyle/>
        <a:p>
          <a:endParaRPr lang="en-IN"/>
        </a:p>
      </dgm:t>
    </dgm:pt>
    <dgm:pt modelId="{B0768715-85C6-4EBF-9F3C-D745A21F73B9}">
      <dgm:prSet phldrT="[Text]"/>
      <dgm:spPr/>
      <dgm:t>
        <a:bodyPr/>
        <a:lstStyle/>
        <a:p>
          <a:r>
            <a:rPr lang="en-IN"/>
            <a:t>Problem solving skills</a:t>
          </a:r>
          <a:endParaRPr lang="en-IN" dirty="0"/>
        </a:p>
      </dgm:t>
    </dgm:pt>
    <dgm:pt modelId="{0AD70B35-3EE7-44BB-A6D2-0D6C64EF542F}" type="parTrans" cxnId="{D2BBB1CB-28F2-41A8-B696-65B977E32BC8}">
      <dgm:prSet/>
      <dgm:spPr/>
      <dgm:t>
        <a:bodyPr/>
        <a:lstStyle/>
        <a:p>
          <a:endParaRPr lang="en-IN"/>
        </a:p>
      </dgm:t>
    </dgm:pt>
    <dgm:pt modelId="{BF20E924-02BA-4690-A545-3E79A9A85F06}" type="sibTrans" cxnId="{D2BBB1CB-28F2-41A8-B696-65B977E32BC8}">
      <dgm:prSet/>
      <dgm:spPr/>
      <dgm:t>
        <a:bodyPr/>
        <a:lstStyle/>
        <a:p>
          <a:endParaRPr lang="en-IN"/>
        </a:p>
      </dgm:t>
    </dgm:pt>
    <dgm:pt modelId="{151166E7-8887-4A18-BB57-7DC40D097062}">
      <dgm:prSet phldrT="[Text]"/>
      <dgm:spPr/>
      <dgm:t>
        <a:bodyPr/>
        <a:lstStyle/>
        <a:p>
          <a:r>
            <a:rPr lang="en-IN"/>
            <a:t>Understanding machine learning </a:t>
          </a:r>
          <a:endParaRPr lang="en-IN" dirty="0"/>
        </a:p>
      </dgm:t>
    </dgm:pt>
    <dgm:pt modelId="{CC52A939-2ACE-48E4-BE66-193CF0B55AB6}" type="parTrans" cxnId="{CAE38AA6-73BF-4288-BE15-E3550D96ACC3}">
      <dgm:prSet/>
      <dgm:spPr/>
      <dgm:t>
        <a:bodyPr/>
        <a:lstStyle/>
        <a:p>
          <a:endParaRPr lang="en-IN"/>
        </a:p>
      </dgm:t>
    </dgm:pt>
    <dgm:pt modelId="{43E76403-E705-4238-8DAC-30221170DDDD}" type="sibTrans" cxnId="{CAE38AA6-73BF-4288-BE15-E3550D96ACC3}">
      <dgm:prSet/>
      <dgm:spPr/>
      <dgm:t>
        <a:bodyPr/>
        <a:lstStyle/>
        <a:p>
          <a:endParaRPr lang="en-IN"/>
        </a:p>
      </dgm:t>
    </dgm:pt>
    <dgm:pt modelId="{05AC126B-940B-4AF2-858D-79F3F452468A}">
      <dgm:prSet phldrT="[Text]"/>
      <dgm:spPr/>
      <dgm:t>
        <a:bodyPr/>
        <a:lstStyle/>
        <a:p>
          <a:r>
            <a:rPr lang="en-IN"/>
            <a:t>Continuous learning and</a:t>
          </a:r>
          <a:endParaRPr lang="en-IN" dirty="0"/>
        </a:p>
      </dgm:t>
    </dgm:pt>
    <dgm:pt modelId="{51354426-942E-49A3-A355-2E436A2AD5EC}" type="parTrans" cxnId="{A4BE5F7E-037B-4CCA-AF9E-0F61051A7AAB}">
      <dgm:prSet/>
      <dgm:spPr/>
      <dgm:t>
        <a:bodyPr/>
        <a:lstStyle/>
        <a:p>
          <a:endParaRPr lang="en-IN"/>
        </a:p>
      </dgm:t>
    </dgm:pt>
    <dgm:pt modelId="{A2855079-B34A-435C-A022-56AF7BEC6D02}" type="sibTrans" cxnId="{A4BE5F7E-037B-4CCA-AF9E-0F61051A7AAB}">
      <dgm:prSet/>
      <dgm:spPr/>
      <dgm:t>
        <a:bodyPr/>
        <a:lstStyle/>
        <a:p>
          <a:endParaRPr lang="en-IN"/>
        </a:p>
      </dgm:t>
    </dgm:pt>
    <dgm:pt modelId="{99BB8E63-C5D2-4DC5-9874-6EB32F3334F2}">
      <dgm:prSet phldrT="[Text]"/>
      <dgm:spPr/>
      <dgm:t>
        <a:bodyPr/>
        <a:lstStyle/>
        <a:p>
          <a:r>
            <a:rPr lang="en-IN" dirty="0"/>
            <a:t>Using and practising different tools </a:t>
          </a:r>
        </a:p>
      </dgm:t>
    </dgm:pt>
    <dgm:pt modelId="{191BA522-85C3-498C-B9D1-60A7DD9A2C3B}" type="parTrans" cxnId="{5C7E2374-6DE0-4021-BD8D-3506C521BF3C}">
      <dgm:prSet/>
      <dgm:spPr/>
      <dgm:t>
        <a:bodyPr/>
        <a:lstStyle/>
        <a:p>
          <a:endParaRPr lang="en-IN"/>
        </a:p>
      </dgm:t>
    </dgm:pt>
    <dgm:pt modelId="{05C23D8C-34FD-4128-BC63-EC74881DFF08}" type="sibTrans" cxnId="{5C7E2374-6DE0-4021-BD8D-3506C521BF3C}">
      <dgm:prSet/>
      <dgm:spPr/>
      <dgm:t>
        <a:bodyPr/>
        <a:lstStyle/>
        <a:p>
          <a:endParaRPr lang="en-IN"/>
        </a:p>
      </dgm:t>
    </dgm:pt>
    <dgm:pt modelId="{B0B7AE75-5F05-4827-A9E5-97E01B949915}" type="pres">
      <dgm:prSet presAssocID="{1996BB84-8BA0-4381-9FDB-BC4318D84327}" presName="vert0" presStyleCnt="0">
        <dgm:presLayoutVars>
          <dgm:dir/>
          <dgm:animOne val="branch"/>
          <dgm:animLvl val="lvl"/>
        </dgm:presLayoutVars>
      </dgm:prSet>
      <dgm:spPr/>
    </dgm:pt>
    <dgm:pt modelId="{05AC2AD4-B5A1-47B2-A144-15C114FD428E}" type="pres">
      <dgm:prSet presAssocID="{BBDC4EF7-A493-4A0D-9C34-4A35D46374D3}" presName="thickLine" presStyleLbl="alignNode1" presStyleIdx="0" presStyleCnt="6"/>
      <dgm:spPr/>
    </dgm:pt>
    <dgm:pt modelId="{318C8916-CD88-4D45-B992-39AD5FADF599}" type="pres">
      <dgm:prSet presAssocID="{BBDC4EF7-A493-4A0D-9C34-4A35D46374D3}" presName="horz1" presStyleCnt="0"/>
      <dgm:spPr/>
    </dgm:pt>
    <dgm:pt modelId="{50395770-8813-4327-AB92-DC2F0FB49688}" type="pres">
      <dgm:prSet presAssocID="{BBDC4EF7-A493-4A0D-9C34-4A35D46374D3}" presName="tx1" presStyleLbl="revTx" presStyleIdx="0" presStyleCnt="6"/>
      <dgm:spPr/>
    </dgm:pt>
    <dgm:pt modelId="{A2B78361-59F7-46C4-B71A-22571DFBFF4E}" type="pres">
      <dgm:prSet presAssocID="{BBDC4EF7-A493-4A0D-9C34-4A35D46374D3}" presName="vert1" presStyleCnt="0"/>
      <dgm:spPr/>
    </dgm:pt>
    <dgm:pt modelId="{3B2E1F55-E3F9-44B7-83EC-B96E69365298}" type="pres">
      <dgm:prSet presAssocID="{C9B41B01-348C-43F3-9B84-640200B1A670}" presName="thickLine" presStyleLbl="alignNode1" presStyleIdx="1" presStyleCnt="6"/>
      <dgm:spPr/>
    </dgm:pt>
    <dgm:pt modelId="{C49D2BCE-7028-4B4E-B3BA-713882AC306F}" type="pres">
      <dgm:prSet presAssocID="{C9B41B01-348C-43F3-9B84-640200B1A670}" presName="horz1" presStyleCnt="0"/>
      <dgm:spPr/>
    </dgm:pt>
    <dgm:pt modelId="{63EC592F-63EC-4656-8261-0A247877B329}" type="pres">
      <dgm:prSet presAssocID="{C9B41B01-348C-43F3-9B84-640200B1A670}" presName="tx1" presStyleLbl="revTx" presStyleIdx="1" presStyleCnt="6"/>
      <dgm:spPr/>
    </dgm:pt>
    <dgm:pt modelId="{8AE09A59-804D-4CED-BDD0-6BBC1422A53B}" type="pres">
      <dgm:prSet presAssocID="{C9B41B01-348C-43F3-9B84-640200B1A670}" presName="vert1" presStyleCnt="0"/>
      <dgm:spPr/>
    </dgm:pt>
    <dgm:pt modelId="{EBF9407E-5EA7-4700-AE9F-3B80BA889F61}" type="pres">
      <dgm:prSet presAssocID="{B0768715-85C6-4EBF-9F3C-D745A21F73B9}" presName="thickLine" presStyleLbl="alignNode1" presStyleIdx="2" presStyleCnt="6"/>
      <dgm:spPr/>
    </dgm:pt>
    <dgm:pt modelId="{E23206D7-BDD1-45A2-AE7F-0A9AE4FBB696}" type="pres">
      <dgm:prSet presAssocID="{B0768715-85C6-4EBF-9F3C-D745A21F73B9}" presName="horz1" presStyleCnt="0"/>
      <dgm:spPr/>
    </dgm:pt>
    <dgm:pt modelId="{7FCABAE4-301A-44DF-9831-A540F67EE359}" type="pres">
      <dgm:prSet presAssocID="{B0768715-85C6-4EBF-9F3C-D745A21F73B9}" presName="tx1" presStyleLbl="revTx" presStyleIdx="2" presStyleCnt="6"/>
      <dgm:spPr/>
    </dgm:pt>
    <dgm:pt modelId="{EAA3AF05-E40A-4BCD-8F70-91ED713C0F41}" type="pres">
      <dgm:prSet presAssocID="{B0768715-85C6-4EBF-9F3C-D745A21F73B9}" presName="vert1" presStyleCnt="0"/>
      <dgm:spPr/>
    </dgm:pt>
    <dgm:pt modelId="{C4E7178D-C366-4551-8529-8DC6100C4B19}" type="pres">
      <dgm:prSet presAssocID="{151166E7-8887-4A18-BB57-7DC40D097062}" presName="thickLine" presStyleLbl="alignNode1" presStyleIdx="3" presStyleCnt="6"/>
      <dgm:spPr/>
    </dgm:pt>
    <dgm:pt modelId="{FEDEE90B-E162-4973-9B91-F8BD332D9F9C}" type="pres">
      <dgm:prSet presAssocID="{151166E7-8887-4A18-BB57-7DC40D097062}" presName="horz1" presStyleCnt="0"/>
      <dgm:spPr/>
    </dgm:pt>
    <dgm:pt modelId="{61EB5064-9F55-4B77-A05B-DB9969DC4CB4}" type="pres">
      <dgm:prSet presAssocID="{151166E7-8887-4A18-BB57-7DC40D097062}" presName="tx1" presStyleLbl="revTx" presStyleIdx="3" presStyleCnt="6"/>
      <dgm:spPr/>
    </dgm:pt>
    <dgm:pt modelId="{5C825663-9A8E-464F-8FA5-342E6D23004D}" type="pres">
      <dgm:prSet presAssocID="{151166E7-8887-4A18-BB57-7DC40D097062}" presName="vert1" presStyleCnt="0"/>
      <dgm:spPr/>
    </dgm:pt>
    <dgm:pt modelId="{2039528D-034E-4F06-9DE9-5051B0FAF81B}" type="pres">
      <dgm:prSet presAssocID="{05AC126B-940B-4AF2-858D-79F3F452468A}" presName="thickLine" presStyleLbl="alignNode1" presStyleIdx="4" presStyleCnt="6"/>
      <dgm:spPr/>
    </dgm:pt>
    <dgm:pt modelId="{E0C44993-7C5D-4597-B3CE-FB590274A497}" type="pres">
      <dgm:prSet presAssocID="{05AC126B-940B-4AF2-858D-79F3F452468A}" presName="horz1" presStyleCnt="0"/>
      <dgm:spPr/>
    </dgm:pt>
    <dgm:pt modelId="{FE0AC101-4C57-48A2-8920-AEDF4763B712}" type="pres">
      <dgm:prSet presAssocID="{05AC126B-940B-4AF2-858D-79F3F452468A}" presName="tx1" presStyleLbl="revTx" presStyleIdx="4" presStyleCnt="6"/>
      <dgm:spPr/>
    </dgm:pt>
    <dgm:pt modelId="{6687E781-F827-4789-BE42-383DCB946A63}" type="pres">
      <dgm:prSet presAssocID="{05AC126B-940B-4AF2-858D-79F3F452468A}" presName="vert1" presStyleCnt="0"/>
      <dgm:spPr/>
    </dgm:pt>
    <dgm:pt modelId="{C21E5C6A-98E3-4934-AE53-CD51AB65C24C}" type="pres">
      <dgm:prSet presAssocID="{99BB8E63-C5D2-4DC5-9874-6EB32F3334F2}" presName="thickLine" presStyleLbl="alignNode1" presStyleIdx="5" presStyleCnt="6"/>
      <dgm:spPr/>
    </dgm:pt>
    <dgm:pt modelId="{081F17EE-5F3E-456E-90F7-1B2744B63B2D}" type="pres">
      <dgm:prSet presAssocID="{99BB8E63-C5D2-4DC5-9874-6EB32F3334F2}" presName="horz1" presStyleCnt="0"/>
      <dgm:spPr/>
    </dgm:pt>
    <dgm:pt modelId="{7645B4EB-DCD5-4FEC-946C-7DBCE2713F40}" type="pres">
      <dgm:prSet presAssocID="{99BB8E63-C5D2-4DC5-9874-6EB32F3334F2}" presName="tx1" presStyleLbl="revTx" presStyleIdx="5" presStyleCnt="6"/>
      <dgm:spPr/>
    </dgm:pt>
    <dgm:pt modelId="{A2728CB8-92AA-40CB-9D93-D0C882FF963C}" type="pres">
      <dgm:prSet presAssocID="{99BB8E63-C5D2-4DC5-9874-6EB32F3334F2}" presName="vert1" presStyleCnt="0"/>
      <dgm:spPr/>
    </dgm:pt>
  </dgm:ptLst>
  <dgm:cxnLst>
    <dgm:cxn modelId="{6BBA840B-C9B3-4E9F-B09D-6310D1FCA5CB}" srcId="{1996BB84-8BA0-4381-9FDB-BC4318D84327}" destId="{BBDC4EF7-A493-4A0D-9C34-4A35D46374D3}" srcOrd="0" destOrd="0" parTransId="{4259BAD9-B82F-4E05-9C86-23767ED4DADA}" sibTransId="{9C43452B-4FFC-4476-970B-104B0D5D2177}"/>
    <dgm:cxn modelId="{5A317718-5095-4E70-9D35-33A0206C8108}" type="presOf" srcId="{B0768715-85C6-4EBF-9F3C-D745A21F73B9}" destId="{7FCABAE4-301A-44DF-9831-A540F67EE359}" srcOrd="0" destOrd="0" presId="urn:microsoft.com/office/officeart/2008/layout/LinedList"/>
    <dgm:cxn modelId="{F37A1367-0EB2-40B5-AE4E-03B6D12B5543}" type="presOf" srcId="{1996BB84-8BA0-4381-9FDB-BC4318D84327}" destId="{B0B7AE75-5F05-4827-A9E5-97E01B949915}" srcOrd="0" destOrd="0" presId="urn:microsoft.com/office/officeart/2008/layout/LinedList"/>
    <dgm:cxn modelId="{505ADE50-77CE-402E-89BA-D36543C4C1E9}" type="presOf" srcId="{151166E7-8887-4A18-BB57-7DC40D097062}" destId="{61EB5064-9F55-4B77-A05B-DB9969DC4CB4}" srcOrd="0" destOrd="0" presId="urn:microsoft.com/office/officeart/2008/layout/LinedList"/>
    <dgm:cxn modelId="{5C7E2374-6DE0-4021-BD8D-3506C521BF3C}" srcId="{1996BB84-8BA0-4381-9FDB-BC4318D84327}" destId="{99BB8E63-C5D2-4DC5-9874-6EB32F3334F2}" srcOrd="5" destOrd="0" parTransId="{191BA522-85C3-498C-B9D1-60A7DD9A2C3B}" sibTransId="{05C23D8C-34FD-4128-BC63-EC74881DFF08}"/>
    <dgm:cxn modelId="{6B767A7B-2E07-4F70-9C1B-9FD1AEB4C358}" type="presOf" srcId="{99BB8E63-C5D2-4DC5-9874-6EB32F3334F2}" destId="{7645B4EB-DCD5-4FEC-946C-7DBCE2713F40}" srcOrd="0" destOrd="0" presId="urn:microsoft.com/office/officeart/2008/layout/LinedList"/>
    <dgm:cxn modelId="{A4BE5F7E-037B-4CCA-AF9E-0F61051A7AAB}" srcId="{1996BB84-8BA0-4381-9FDB-BC4318D84327}" destId="{05AC126B-940B-4AF2-858D-79F3F452468A}" srcOrd="4" destOrd="0" parTransId="{51354426-942E-49A3-A355-2E436A2AD5EC}" sibTransId="{A2855079-B34A-435C-A022-56AF7BEC6D02}"/>
    <dgm:cxn modelId="{CAE38AA6-73BF-4288-BE15-E3550D96ACC3}" srcId="{1996BB84-8BA0-4381-9FDB-BC4318D84327}" destId="{151166E7-8887-4A18-BB57-7DC40D097062}" srcOrd="3" destOrd="0" parTransId="{CC52A939-2ACE-48E4-BE66-193CF0B55AB6}" sibTransId="{43E76403-E705-4238-8DAC-30221170DDDD}"/>
    <dgm:cxn modelId="{907FB2AD-A67C-44A3-9D22-BF0575F0A22B}" type="presOf" srcId="{BBDC4EF7-A493-4A0D-9C34-4A35D46374D3}" destId="{50395770-8813-4327-AB92-DC2F0FB49688}" srcOrd="0" destOrd="0" presId="urn:microsoft.com/office/officeart/2008/layout/LinedList"/>
    <dgm:cxn modelId="{9D80DBC3-E6EC-4456-9555-393EBF6DD8EC}" type="presOf" srcId="{C9B41B01-348C-43F3-9B84-640200B1A670}" destId="{63EC592F-63EC-4656-8261-0A247877B329}" srcOrd="0" destOrd="0" presId="urn:microsoft.com/office/officeart/2008/layout/LinedList"/>
    <dgm:cxn modelId="{D2BBB1CB-28F2-41A8-B696-65B977E32BC8}" srcId="{1996BB84-8BA0-4381-9FDB-BC4318D84327}" destId="{B0768715-85C6-4EBF-9F3C-D745A21F73B9}" srcOrd="2" destOrd="0" parTransId="{0AD70B35-3EE7-44BB-A6D2-0D6C64EF542F}" sibTransId="{BF20E924-02BA-4690-A545-3E79A9A85F06}"/>
    <dgm:cxn modelId="{8F6468D5-D4EB-49BA-8995-56E07B595DF4}" type="presOf" srcId="{05AC126B-940B-4AF2-858D-79F3F452468A}" destId="{FE0AC101-4C57-48A2-8920-AEDF4763B712}" srcOrd="0" destOrd="0" presId="urn:microsoft.com/office/officeart/2008/layout/LinedList"/>
    <dgm:cxn modelId="{113004E3-C58F-4418-B31C-D30913A94F54}" srcId="{1996BB84-8BA0-4381-9FDB-BC4318D84327}" destId="{C9B41B01-348C-43F3-9B84-640200B1A670}" srcOrd="1" destOrd="0" parTransId="{18D37963-372A-450E-8E8C-97C08591CE5A}" sibTransId="{7FB7AA94-EE3A-4BE7-921E-78CE22A74BB9}"/>
    <dgm:cxn modelId="{DB7E1B45-0475-480E-9007-60723ACA9DE7}" type="presParOf" srcId="{B0B7AE75-5F05-4827-A9E5-97E01B949915}" destId="{05AC2AD4-B5A1-47B2-A144-15C114FD428E}" srcOrd="0" destOrd="0" presId="urn:microsoft.com/office/officeart/2008/layout/LinedList"/>
    <dgm:cxn modelId="{8470B6B8-8C66-4E06-AB09-093BAC8BC38F}" type="presParOf" srcId="{B0B7AE75-5F05-4827-A9E5-97E01B949915}" destId="{318C8916-CD88-4D45-B992-39AD5FADF599}" srcOrd="1" destOrd="0" presId="urn:microsoft.com/office/officeart/2008/layout/LinedList"/>
    <dgm:cxn modelId="{3BBBFF7B-89B4-4E6A-A556-951786BFA279}" type="presParOf" srcId="{318C8916-CD88-4D45-B992-39AD5FADF599}" destId="{50395770-8813-4327-AB92-DC2F0FB49688}" srcOrd="0" destOrd="0" presId="urn:microsoft.com/office/officeart/2008/layout/LinedList"/>
    <dgm:cxn modelId="{9AAF1377-97F2-48FF-A318-B31885139E1B}" type="presParOf" srcId="{318C8916-CD88-4D45-B992-39AD5FADF599}" destId="{A2B78361-59F7-46C4-B71A-22571DFBFF4E}" srcOrd="1" destOrd="0" presId="urn:microsoft.com/office/officeart/2008/layout/LinedList"/>
    <dgm:cxn modelId="{61E218B2-4D88-4DEE-ABF9-E920FF74C5B9}" type="presParOf" srcId="{B0B7AE75-5F05-4827-A9E5-97E01B949915}" destId="{3B2E1F55-E3F9-44B7-83EC-B96E69365298}" srcOrd="2" destOrd="0" presId="urn:microsoft.com/office/officeart/2008/layout/LinedList"/>
    <dgm:cxn modelId="{98664226-E3D4-4142-9BA7-0B324E36850C}" type="presParOf" srcId="{B0B7AE75-5F05-4827-A9E5-97E01B949915}" destId="{C49D2BCE-7028-4B4E-B3BA-713882AC306F}" srcOrd="3" destOrd="0" presId="urn:microsoft.com/office/officeart/2008/layout/LinedList"/>
    <dgm:cxn modelId="{A4B616D0-83F9-41C7-B657-376601430F4D}" type="presParOf" srcId="{C49D2BCE-7028-4B4E-B3BA-713882AC306F}" destId="{63EC592F-63EC-4656-8261-0A247877B329}" srcOrd="0" destOrd="0" presId="urn:microsoft.com/office/officeart/2008/layout/LinedList"/>
    <dgm:cxn modelId="{D00601F1-FC08-45B1-A859-42B2186EC46D}" type="presParOf" srcId="{C49D2BCE-7028-4B4E-B3BA-713882AC306F}" destId="{8AE09A59-804D-4CED-BDD0-6BBC1422A53B}" srcOrd="1" destOrd="0" presId="urn:microsoft.com/office/officeart/2008/layout/LinedList"/>
    <dgm:cxn modelId="{F79382EA-2D94-4CE9-A68A-DCEFB596DAA1}" type="presParOf" srcId="{B0B7AE75-5F05-4827-A9E5-97E01B949915}" destId="{EBF9407E-5EA7-4700-AE9F-3B80BA889F61}" srcOrd="4" destOrd="0" presId="urn:microsoft.com/office/officeart/2008/layout/LinedList"/>
    <dgm:cxn modelId="{BE44DFF4-B1F2-4016-BE1A-1BF5FFCF24EC}" type="presParOf" srcId="{B0B7AE75-5F05-4827-A9E5-97E01B949915}" destId="{E23206D7-BDD1-45A2-AE7F-0A9AE4FBB696}" srcOrd="5" destOrd="0" presId="urn:microsoft.com/office/officeart/2008/layout/LinedList"/>
    <dgm:cxn modelId="{F7666149-1FAD-4030-ABD6-C59AD539E7F3}" type="presParOf" srcId="{E23206D7-BDD1-45A2-AE7F-0A9AE4FBB696}" destId="{7FCABAE4-301A-44DF-9831-A540F67EE359}" srcOrd="0" destOrd="0" presId="urn:microsoft.com/office/officeart/2008/layout/LinedList"/>
    <dgm:cxn modelId="{3F8D925A-202D-4769-AA3C-D650FFC18CF6}" type="presParOf" srcId="{E23206D7-BDD1-45A2-AE7F-0A9AE4FBB696}" destId="{EAA3AF05-E40A-4BCD-8F70-91ED713C0F41}" srcOrd="1" destOrd="0" presId="urn:microsoft.com/office/officeart/2008/layout/LinedList"/>
    <dgm:cxn modelId="{9B61F5D6-F021-4ED4-BCB1-3D47C3DC25C4}" type="presParOf" srcId="{B0B7AE75-5F05-4827-A9E5-97E01B949915}" destId="{C4E7178D-C366-4551-8529-8DC6100C4B19}" srcOrd="6" destOrd="0" presId="urn:microsoft.com/office/officeart/2008/layout/LinedList"/>
    <dgm:cxn modelId="{CFAF73E1-EAAC-49F1-8A90-BD8BF42AD213}" type="presParOf" srcId="{B0B7AE75-5F05-4827-A9E5-97E01B949915}" destId="{FEDEE90B-E162-4973-9B91-F8BD332D9F9C}" srcOrd="7" destOrd="0" presId="urn:microsoft.com/office/officeart/2008/layout/LinedList"/>
    <dgm:cxn modelId="{1149870C-FA54-46D7-9E8D-23851F846569}" type="presParOf" srcId="{FEDEE90B-E162-4973-9B91-F8BD332D9F9C}" destId="{61EB5064-9F55-4B77-A05B-DB9969DC4CB4}" srcOrd="0" destOrd="0" presId="urn:microsoft.com/office/officeart/2008/layout/LinedList"/>
    <dgm:cxn modelId="{C86B3E7B-5C5F-4CFA-8768-F1F98C8B8537}" type="presParOf" srcId="{FEDEE90B-E162-4973-9B91-F8BD332D9F9C}" destId="{5C825663-9A8E-464F-8FA5-342E6D23004D}" srcOrd="1" destOrd="0" presId="urn:microsoft.com/office/officeart/2008/layout/LinedList"/>
    <dgm:cxn modelId="{F7CFD4AE-3DF3-4726-9ADB-818B95AA81E0}" type="presParOf" srcId="{B0B7AE75-5F05-4827-A9E5-97E01B949915}" destId="{2039528D-034E-4F06-9DE9-5051B0FAF81B}" srcOrd="8" destOrd="0" presId="urn:microsoft.com/office/officeart/2008/layout/LinedList"/>
    <dgm:cxn modelId="{43F8A249-2F51-40D4-8552-372936CF9549}" type="presParOf" srcId="{B0B7AE75-5F05-4827-A9E5-97E01B949915}" destId="{E0C44993-7C5D-4597-B3CE-FB590274A497}" srcOrd="9" destOrd="0" presId="urn:microsoft.com/office/officeart/2008/layout/LinedList"/>
    <dgm:cxn modelId="{287D2187-7AE1-4C06-9473-6A0E97930F7F}" type="presParOf" srcId="{E0C44993-7C5D-4597-B3CE-FB590274A497}" destId="{FE0AC101-4C57-48A2-8920-AEDF4763B712}" srcOrd="0" destOrd="0" presId="urn:microsoft.com/office/officeart/2008/layout/LinedList"/>
    <dgm:cxn modelId="{EFB43085-0946-4D3E-92C4-AABD5F28640B}" type="presParOf" srcId="{E0C44993-7C5D-4597-B3CE-FB590274A497}" destId="{6687E781-F827-4789-BE42-383DCB946A63}" srcOrd="1" destOrd="0" presId="urn:microsoft.com/office/officeart/2008/layout/LinedList"/>
    <dgm:cxn modelId="{8A33831C-567D-4CA6-9037-06BFBA4A94B7}" type="presParOf" srcId="{B0B7AE75-5F05-4827-A9E5-97E01B949915}" destId="{C21E5C6A-98E3-4934-AE53-CD51AB65C24C}" srcOrd="10" destOrd="0" presId="urn:microsoft.com/office/officeart/2008/layout/LinedList"/>
    <dgm:cxn modelId="{004D80BD-BDA1-44C0-93F1-F7B2008446BB}" type="presParOf" srcId="{B0B7AE75-5F05-4827-A9E5-97E01B949915}" destId="{081F17EE-5F3E-456E-90F7-1B2744B63B2D}" srcOrd="11" destOrd="0" presId="urn:microsoft.com/office/officeart/2008/layout/LinedList"/>
    <dgm:cxn modelId="{A6ECAF48-0432-40F1-BFE4-22CA4B01107D}" type="presParOf" srcId="{081F17EE-5F3E-456E-90F7-1B2744B63B2D}" destId="{7645B4EB-DCD5-4FEC-946C-7DBCE2713F40}" srcOrd="0" destOrd="0" presId="urn:microsoft.com/office/officeart/2008/layout/LinedList"/>
    <dgm:cxn modelId="{F87391D3-523E-4DF8-B54F-2E93C2E0229D}" type="presParOf" srcId="{081F17EE-5F3E-456E-90F7-1B2744B63B2D}" destId="{A2728CB8-92AA-40CB-9D93-D0C882FF96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77FCC-A002-48C8-9D94-C71EC51AA966}">
      <dsp:nvSpPr>
        <dsp:cNvPr id="0" name=""/>
        <dsp:cNvSpPr/>
      </dsp:nvSpPr>
      <dsp:spPr>
        <a:xfrm>
          <a:off x="6957" y="1434323"/>
          <a:ext cx="1901621" cy="106327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Data preprocessing</a:t>
          </a:r>
          <a:endParaRPr lang="en-IN" sz="2000" kern="1200" dirty="0"/>
        </a:p>
      </dsp:txBody>
      <dsp:txXfrm>
        <a:off x="38099" y="1465465"/>
        <a:ext cx="1839337" cy="1000988"/>
      </dsp:txXfrm>
    </dsp:sp>
    <dsp:sp modelId="{588439EE-73BF-41C2-9A1C-869BC5B86553}">
      <dsp:nvSpPr>
        <dsp:cNvPr id="0" name=""/>
        <dsp:cNvSpPr/>
      </dsp:nvSpPr>
      <dsp:spPr>
        <a:xfrm>
          <a:off x="1998083" y="1854974"/>
          <a:ext cx="189749" cy="221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1998083" y="1899368"/>
        <a:ext cx="132824" cy="133183"/>
      </dsp:txXfrm>
    </dsp:sp>
    <dsp:sp modelId="{85100FA6-4C67-46AE-94DC-179AD0054682}">
      <dsp:nvSpPr>
        <dsp:cNvPr id="0" name=""/>
        <dsp:cNvSpPr/>
      </dsp:nvSpPr>
      <dsp:spPr>
        <a:xfrm>
          <a:off x="2266597" y="1434323"/>
          <a:ext cx="1407861" cy="106327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  <a:sp3d extrusionH="28000" prstMaterial="matte"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exploratory data analysis,</a:t>
          </a:r>
          <a:endParaRPr lang="en-IN" sz="1800" kern="1200" dirty="0"/>
        </a:p>
      </dsp:txBody>
      <dsp:txXfrm>
        <a:off x="2297739" y="1465465"/>
        <a:ext cx="1345577" cy="1000988"/>
      </dsp:txXfrm>
    </dsp:sp>
    <dsp:sp modelId="{3DFE2A08-17B9-41E0-9BF6-A14E6F64C0D8}">
      <dsp:nvSpPr>
        <dsp:cNvPr id="0" name=""/>
        <dsp:cNvSpPr/>
      </dsp:nvSpPr>
      <dsp:spPr>
        <a:xfrm>
          <a:off x="3763962" y="1854974"/>
          <a:ext cx="189749" cy="221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5820"/>
            <a:satOff val="817"/>
            <a:lumOff val="8206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763962" y="1899368"/>
        <a:ext cx="132824" cy="133183"/>
      </dsp:txXfrm>
    </dsp:sp>
    <dsp:sp modelId="{24928FD4-9E0E-414D-8882-9E48CD8192C5}">
      <dsp:nvSpPr>
        <dsp:cNvPr id="0" name=""/>
        <dsp:cNvSpPr/>
      </dsp:nvSpPr>
      <dsp:spPr>
        <a:xfrm>
          <a:off x="4032476" y="1434323"/>
          <a:ext cx="1399053" cy="106327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selection</a:t>
          </a:r>
          <a:endParaRPr lang="en-IN" sz="2000" kern="1200" dirty="0"/>
        </a:p>
      </dsp:txBody>
      <dsp:txXfrm>
        <a:off x="4063618" y="1465465"/>
        <a:ext cx="1336769" cy="1000988"/>
      </dsp:txXfrm>
    </dsp:sp>
    <dsp:sp modelId="{0721A543-A8CA-43ED-8E43-37BA6837DD55}">
      <dsp:nvSpPr>
        <dsp:cNvPr id="0" name=""/>
        <dsp:cNvSpPr/>
      </dsp:nvSpPr>
      <dsp:spPr>
        <a:xfrm>
          <a:off x="5521034" y="1854974"/>
          <a:ext cx="189749" cy="221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31641"/>
            <a:satOff val="1634"/>
            <a:lumOff val="16412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5521034" y="1899368"/>
        <a:ext cx="132824" cy="133183"/>
      </dsp:txXfrm>
    </dsp:sp>
    <dsp:sp modelId="{36CCD267-214F-411F-BABA-86F74761E7AF}">
      <dsp:nvSpPr>
        <dsp:cNvPr id="0" name=""/>
        <dsp:cNvSpPr/>
      </dsp:nvSpPr>
      <dsp:spPr>
        <a:xfrm>
          <a:off x="5789548" y="1434323"/>
          <a:ext cx="1708059" cy="1063272"/>
        </a:xfrm>
        <a:prstGeom prst="roundRect">
          <a:avLst>
            <a:gd name="adj" fmla="val 10000"/>
          </a:avLst>
        </a:prstGeom>
        <a:solidFill>
          <a:schemeClr val="accent3">
            <a:alpha val="66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feature engineering</a:t>
          </a:r>
          <a:endParaRPr lang="en-IN" sz="2000" kern="1200" dirty="0"/>
        </a:p>
      </dsp:txBody>
      <dsp:txXfrm>
        <a:off x="5820690" y="1465465"/>
        <a:ext cx="1645775" cy="1000988"/>
      </dsp:txXfrm>
    </dsp:sp>
    <dsp:sp modelId="{A33D6304-E8AD-4D9E-AA30-CFE3F965084D}">
      <dsp:nvSpPr>
        <dsp:cNvPr id="0" name=""/>
        <dsp:cNvSpPr/>
      </dsp:nvSpPr>
      <dsp:spPr>
        <a:xfrm>
          <a:off x="7587112" y="1854974"/>
          <a:ext cx="189749" cy="221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47461"/>
            <a:satOff val="2450"/>
            <a:lumOff val="24618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7587112" y="1899368"/>
        <a:ext cx="132824" cy="133183"/>
      </dsp:txXfrm>
    </dsp:sp>
    <dsp:sp modelId="{6DDDF16A-E8D8-480B-8D54-65FCB658D379}">
      <dsp:nvSpPr>
        <dsp:cNvPr id="0" name=""/>
        <dsp:cNvSpPr/>
      </dsp:nvSpPr>
      <dsp:spPr>
        <a:xfrm>
          <a:off x="7855625" y="1434323"/>
          <a:ext cx="1648843" cy="106327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training &amp;  evaluation, </a:t>
          </a:r>
          <a:endParaRPr lang="en-IN" sz="2000" kern="1200" dirty="0"/>
        </a:p>
      </dsp:txBody>
      <dsp:txXfrm>
        <a:off x="7886767" y="1465465"/>
        <a:ext cx="1586559" cy="1000988"/>
      </dsp:txXfrm>
    </dsp:sp>
    <dsp:sp modelId="{912CF1D1-BF3B-43D4-98FD-FE16741B9422}">
      <dsp:nvSpPr>
        <dsp:cNvPr id="0" name=""/>
        <dsp:cNvSpPr/>
      </dsp:nvSpPr>
      <dsp:spPr>
        <a:xfrm>
          <a:off x="9593973" y="1854974"/>
          <a:ext cx="189749" cy="221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63281"/>
            <a:satOff val="3267"/>
            <a:lumOff val="32824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9593973" y="1899368"/>
        <a:ext cx="132824" cy="133183"/>
      </dsp:txXfrm>
    </dsp:sp>
    <dsp:sp modelId="{A76A62F3-4B7E-486A-8F01-0C99EE98BD64}">
      <dsp:nvSpPr>
        <dsp:cNvPr id="0" name=""/>
        <dsp:cNvSpPr/>
      </dsp:nvSpPr>
      <dsp:spPr>
        <a:xfrm>
          <a:off x="9862486" y="1434323"/>
          <a:ext cx="1706859" cy="106327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tuning and optimization, </a:t>
          </a:r>
          <a:endParaRPr lang="en-IN" sz="2000" kern="1200" dirty="0"/>
        </a:p>
      </dsp:txBody>
      <dsp:txXfrm>
        <a:off x="9893628" y="1465465"/>
        <a:ext cx="1644575" cy="1000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C2AD4-B5A1-47B2-A144-15C114FD428E}">
      <dsp:nvSpPr>
        <dsp:cNvPr id="0" name=""/>
        <dsp:cNvSpPr/>
      </dsp:nvSpPr>
      <dsp:spPr>
        <a:xfrm>
          <a:off x="0" y="2505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395770-8813-4327-AB92-DC2F0FB49688}">
      <dsp:nvSpPr>
        <dsp:cNvPr id="0" name=""/>
        <dsp:cNvSpPr/>
      </dsp:nvSpPr>
      <dsp:spPr>
        <a:xfrm>
          <a:off x="0" y="2505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Proficiency in python </a:t>
          </a:r>
          <a:endParaRPr lang="en-IN" sz="2400" kern="1200" dirty="0"/>
        </a:p>
      </dsp:txBody>
      <dsp:txXfrm>
        <a:off x="0" y="2505"/>
        <a:ext cx="4637291" cy="854340"/>
      </dsp:txXfrm>
    </dsp:sp>
    <dsp:sp modelId="{3B2E1F55-E3F9-44B7-83EC-B96E69365298}">
      <dsp:nvSpPr>
        <dsp:cNvPr id="0" name=""/>
        <dsp:cNvSpPr/>
      </dsp:nvSpPr>
      <dsp:spPr>
        <a:xfrm>
          <a:off x="0" y="856845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EC592F-63EC-4656-8261-0A247877B329}">
      <dsp:nvSpPr>
        <dsp:cNvPr id="0" name=""/>
        <dsp:cNvSpPr/>
      </dsp:nvSpPr>
      <dsp:spPr>
        <a:xfrm>
          <a:off x="0" y="856845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Application of libraries</a:t>
          </a:r>
          <a:endParaRPr lang="en-IN" sz="2400" kern="1200" dirty="0"/>
        </a:p>
      </dsp:txBody>
      <dsp:txXfrm>
        <a:off x="0" y="856845"/>
        <a:ext cx="4637291" cy="854340"/>
      </dsp:txXfrm>
    </dsp:sp>
    <dsp:sp modelId="{EBF9407E-5EA7-4700-AE9F-3B80BA889F61}">
      <dsp:nvSpPr>
        <dsp:cNvPr id="0" name=""/>
        <dsp:cNvSpPr/>
      </dsp:nvSpPr>
      <dsp:spPr>
        <a:xfrm>
          <a:off x="0" y="1711186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ABAE4-301A-44DF-9831-A540F67EE359}">
      <dsp:nvSpPr>
        <dsp:cNvPr id="0" name=""/>
        <dsp:cNvSpPr/>
      </dsp:nvSpPr>
      <dsp:spPr>
        <a:xfrm>
          <a:off x="0" y="1711186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Problem solving skills</a:t>
          </a:r>
          <a:endParaRPr lang="en-IN" sz="2400" kern="1200" dirty="0"/>
        </a:p>
      </dsp:txBody>
      <dsp:txXfrm>
        <a:off x="0" y="1711186"/>
        <a:ext cx="4637291" cy="854340"/>
      </dsp:txXfrm>
    </dsp:sp>
    <dsp:sp modelId="{C4E7178D-C366-4551-8529-8DC6100C4B19}">
      <dsp:nvSpPr>
        <dsp:cNvPr id="0" name=""/>
        <dsp:cNvSpPr/>
      </dsp:nvSpPr>
      <dsp:spPr>
        <a:xfrm>
          <a:off x="0" y="2565526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EB5064-9F55-4B77-A05B-DB9969DC4CB4}">
      <dsp:nvSpPr>
        <dsp:cNvPr id="0" name=""/>
        <dsp:cNvSpPr/>
      </dsp:nvSpPr>
      <dsp:spPr>
        <a:xfrm>
          <a:off x="0" y="2565526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Understanding machine learning </a:t>
          </a:r>
          <a:endParaRPr lang="en-IN" sz="2400" kern="1200" dirty="0"/>
        </a:p>
      </dsp:txBody>
      <dsp:txXfrm>
        <a:off x="0" y="2565526"/>
        <a:ext cx="4637291" cy="854340"/>
      </dsp:txXfrm>
    </dsp:sp>
    <dsp:sp modelId="{2039528D-034E-4F06-9DE9-5051B0FAF81B}">
      <dsp:nvSpPr>
        <dsp:cNvPr id="0" name=""/>
        <dsp:cNvSpPr/>
      </dsp:nvSpPr>
      <dsp:spPr>
        <a:xfrm>
          <a:off x="0" y="3419867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0AC101-4C57-48A2-8920-AEDF4763B712}">
      <dsp:nvSpPr>
        <dsp:cNvPr id="0" name=""/>
        <dsp:cNvSpPr/>
      </dsp:nvSpPr>
      <dsp:spPr>
        <a:xfrm>
          <a:off x="0" y="3419867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Continuous learning and</a:t>
          </a:r>
          <a:endParaRPr lang="en-IN" sz="2400" kern="1200" dirty="0"/>
        </a:p>
      </dsp:txBody>
      <dsp:txXfrm>
        <a:off x="0" y="3419867"/>
        <a:ext cx="4637291" cy="854340"/>
      </dsp:txXfrm>
    </dsp:sp>
    <dsp:sp modelId="{C21E5C6A-98E3-4934-AE53-CD51AB65C24C}">
      <dsp:nvSpPr>
        <dsp:cNvPr id="0" name=""/>
        <dsp:cNvSpPr/>
      </dsp:nvSpPr>
      <dsp:spPr>
        <a:xfrm>
          <a:off x="0" y="4274208"/>
          <a:ext cx="463729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45B4EB-DCD5-4FEC-946C-7DBCE2713F40}">
      <dsp:nvSpPr>
        <dsp:cNvPr id="0" name=""/>
        <dsp:cNvSpPr/>
      </dsp:nvSpPr>
      <dsp:spPr>
        <a:xfrm>
          <a:off x="0" y="4274208"/>
          <a:ext cx="4637291" cy="854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Using and practising different tools </a:t>
          </a:r>
        </a:p>
      </dsp:txBody>
      <dsp:txXfrm>
        <a:off x="0" y="4274208"/>
        <a:ext cx="4637291" cy="85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2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i-artificial-intelligence-machine-learning-616020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SONA0007/BikeSharingDemand" TargetMode="External"/><Relationship Id="rId4" Type="http://schemas.openxmlformats.org/officeDocument/2006/relationships/hyperlink" Target="mailto:sonalsanajydiwan77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an-introduction-to-machine-learning" TargetMode="External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21/05/why-python-is-so-powerful-in-ai-and-machine-learn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lidadhoy.com/bicicletas/bicisharing-alquiler-bicicletas-compartidas-espana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mikemacmarketing/44405376514" TargetMode="External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6" r="12264" b="-1"/>
          <a:stretch/>
        </p:blipFill>
        <p:spPr>
          <a:xfrm>
            <a:off x="5020882" y="10"/>
            <a:ext cx="7196930" cy="6867366"/>
          </a:xfrm>
          <a:noFill/>
        </p:spPr>
      </p:pic>
      <p:sp>
        <p:nvSpPr>
          <p:cNvPr id="82" name="Title 2">
            <a:extLst>
              <a:ext uri="{FF2B5EF4-FFF2-40B4-BE49-F238E27FC236}">
                <a16:creationId xmlns:a16="http://schemas.microsoft.com/office/drawing/2014/main" id="{4E9AA9E6-B2B1-FDE4-81C7-A7DC472C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1116312"/>
            <a:ext cx="6007099" cy="5058191"/>
          </a:xfrm>
          <a:solidFill>
            <a:schemeClr val="accent2">
              <a:lumMod val="75000"/>
              <a:alpha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B.TECH training &amp;internship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760154"/>
            <a:ext cx="4771030" cy="5532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Sonal diwan</a:t>
            </a:r>
          </a:p>
        </p:txBody>
      </p:sp>
      <p:sp>
        <p:nvSpPr>
          <p:cNvPr id="84" name="Text Placeholder 5">
            <a:extLst>
              <a:ext uri="{FF2B5EF4-FFF2-40B4-BE49-F238E27FC236}">
                <a16:creationId xmlns:a16="http://schemas.microsoft.com/office/drawing/2014/main" id="{20E88AC5-7E96-0D59-9977-D77FA80C9D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Subtitle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B9000A9B-BC80-4BCE-CF4C-38DBB1122D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6" y="3781163"/>
            <a:ext cx="4958551" cy="95201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Machine Learning Training and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learning program 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A052962B-60DF-F760-CA09-22FB25A25A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Details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5379CF4F-3D92-2F39-462E-92BE671712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729969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Sonal Diwan, 42160</a:t>
            </a:r>
          </a:p>
          <a:p>
            <a:r>
              <a:rPr lang="es-ES" sz="1600" dirty="0">
                <a:solidFill>
                  <a:schemeClr val="bg1"/>
                </a:solidFill>
              </a:rPr>
              <a:t>PRN No.: 2021141242115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2" name="Date Placeholder 9">
            <a:extLst>
              <a:ext uri="{FF2B5EF4-FFF2-40B4-BE49-F238E27FC236}">
                <a16:creationId xmlns:a16="http://schemas.microsoft.com/office/drawing/2014/main" id="{358CCA15-15AB-B650-8C8D-DCB88747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22/06/2024</a:t>
            </a:r>
          </a:p>
        </p:txBody>
      </p:sp>
      <p:sp>
        <p:nvSpPr>
          <p:cNvPr id="79" name="Footer Placeholder 10">
            <a:extLst>
              <a:ext uri="{FF2B5EF4-FFF2-40B4-BE49-F238E27FC236}">
                <a16:creationId xmlns:a16="http://schemas.microsoft.com/office/drawing/2014/main" id="{0A7DFC56-C1BA-3690-82B9-98D77E00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6192" y="6356350"/>
            <a:ext cx="65867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N" sz="1400" dirty="0" err="1"/>
              <a:t>Dr.</a:t>
            </a:r>
            <a:r>
              <a:rPr lang="en-IN" sz="1400" dirty="0"/>
              <a:t> Babasaheb Ambedkar Technological University, </a:t>
            </a:r>
            <a:r>
              <a:rPr lang="en-IN" sz="1400" dirty="0" err="1"/>
              <a:t>Lonere</a:t>
            </a:r>
            <a:r>
              <a:rPr lang="en-IN" sz="1400" dirty="0"/>
              <a:t> (M.S.)</a:t>
            </a:r>
            <a:r>
              <a:rPr lang="en-US" sz="1400" dirty="0"/>
              <a:t>, AURANGABAD</a:t>
            </a:r>
          </a:p>
        </p:txBody>
      </p:sp>
      <p:sp>
        <p:nvSpPr>
          <p:cNvPr id="96" name="Slide Number Placeholder 11">
            <a:extLst>
              <a:ext uri="{FF2B5EF4-FFF2-40B4-BE49-F238E27FC236}">
                <a16:creationId xmlns:a16="http://schemas.microsoft.com/office/drawing/2014/main" id="{4FD00A2B-9ACE-911B-8C41-971C1DDC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B18ABB-6014-351C-4868-ACA82BD35C52}"/>
              </a:ext>
            </a:extLst>
          </p:cNvPr>
          <p:cNvCxnSpPr>
            <a:cxnSpLocks/>
          </p:cNvCxnSpPr>
          <p:nvPr/>
        </p:nvCxnSpPr>
        <p:spPr>
          <a:xfrm flipV="1">
            <a:off x="164592" y="0"/>
            <a:ext cx="0" cy="6986016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037D3A-4DCD-F9C0-01E0-BBAC9564C337}"/>
              </a:ext>
            </a:extLst>
          </p:cNvPr>
          <p:cNvCxnSpPr>
            <a:cxnSpLocks/>
          </p:cNvCxnSpPr>
          <p:nvPr/>
        </p:nvCxnSpPr>
        <p:spPr>
          <a:xfrm flipV="1">
            <a:off x="316992" y="-3048"/>
            <a:ext cx="0" cy="6986016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20E38-FFE7-9228-305A-605282F93B2C}"/>
              </a:ext>
            </a:extLst>
          </p:cNvPr>
          <p:cNvCxnSpPr>
            <a:cxnSpLocks/>
          </p:cNvCxnSpPr>
          <p:nvPr/>
        </p:nvCxnSpPr>
        <p:spPr>
          <a:xfrm flipV="1">
            <a:off x="469392" y="-70104"/>
            <a:ext cx="0" cy="6986016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26835" y="31252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DED08-E235-EEEC-9242-F5D0A786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45" y="747355"/>
            <a:ext cx="9363075" cy="59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" y="182245"/>
            <a:ext cx="4543626" cy="565110"/>
          </a:xfrm>
          <a:solidFill>
            <a:schemeClr val="accent2">
              <a:lumMod val="75000"/>
            </a:schemeClr>
          </a:solidFill>
          <a:ln>
            <a:noFill/>
            <a:prstDash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000" noProof="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1385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26835" y="31252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10B832-B12A-3BFE-1152-09D961B3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52400"/>
            <a:ext cx="1063942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69"/>
            <a:ext cx="4047740" cy="505815"/>
          </a:xfrm>
          <a:solidFill>
            <a:schemeClr val="accent2">
              <a:lumMod val="75000"/>
            </a:schemeClr>
          </a:solidFill>
          <a:ln>
            <a:noFill/>
            <a:prstDash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000" noProof="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0322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Person analyzing market on laptop">
            <a:extLst>
              <a:ext uri="{FF2B5EF4-FFF2-40B4-BE49-F238E27FC236}">
                <a16:creationId xmlns:a16="http://schemas.microsoft.com/office/drawing/2014/main" id="{5E5685EE-8219-B4D9-6AD0-3A7E377616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144" r="10144"/>
          <a:stretch/>
        </p:blipFill>
        <p:spPr>
          <a:xfrm>
            <a:off x="4601052" y="1"/>
            <a:ext cx="7615852" cy="6857999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29B2CD7-FEF2-DEF3-D9B3-7D1DCEC4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2698"/>
            <a:ext cx="5749200" cy="4244558"/>
          </a:xfrm>
          <a:solidFill>
            <a:schemeClr val="accent2">
              <a:lumMod val="50000"/>
              <a:alpha val="93000"/>
            </a:schemeClr>
          </a:solidFill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Stock market prediction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F04D1B-3834-FB1D-3E76-9305E60DA5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317" y="3751472"/>
            <a:ext cx="4614604" cy="939400"/>
          </a:xfrm>
        </p:spPr>
        <p:txBody>
          <a:bodyPr/>
          <a:lstStyle/>
          <a:p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Using </a:t>
            </a:r>
            <a:r>
              <a:rPr lang="en-IN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LSTModel</a:t>
            </a:r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and </a:t>
            </a:r>
            <a:r>
              <a:rPr lang="en-IN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yfinanace</a:t>
            </a:r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library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E3DE6-21F5-E3A3-06D3-77AEA06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D7E95B-523A-7F54-8BE6-B2DDD9080D6F}"/>
              </a:ext>
            </a:extLst>
          </p:cNvPr>
          <p:cNvCxnSpPr/>
          <p:nvPr/>
        </p:nvCxnSpPr>
        <p:spPr>
          <a:xfrm>
            <a:off x="173736" y="0"/>
            <a:ext cx="0" cy="6858000"/>
          </a:xfrm>
          <a:prstGeom prst="line">
            <a:avLst/>
          </a:prstGeom>
          <a:ln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A6D4E6-7136-C863-C2A3-4DECD4FC03CD}"/>
              </a:ext>
            </a:extLst>
          </p:cNvPr>
          <p:cNvCxnSpPr/>
          <p:nvPr/>
        </p:nvCxnSpPr>
        <p:spPr>
          <a:xfrm>
            <a:off x="435864" y="0"/>
            <a:ext cx="0" cy="6858000"/>
          </a:xfrm>
          <a:prstGeom prst="line">
            <a:avLst/>
          </a:prstGeom>
          <a:ln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02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DE840-3071-537B-B368-947859A0F7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C72D0-052B-E755-00F0-02C54573BA9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33575-396B-FCA8-0976-13B20180D6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 descr="Python yfinance: Analyzing Stock Data with Python">
            <a:extLst>
              <a:ext uri="{FF2B5EF4-FFF2-40B4-BE49-F238E27FC236}">
                <a16:creationId xmlns:a16="http://schemas.microsoft.com/office/drawing/2014/main" id="{3376A8CA-5246-777F-111D-8260A8DC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1" y="18288"/>
            <a:ext cx="7472477" cy="415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LSTM? Introduction to Long Short-Term Memory">
            <a:extLst>
              <a:ext uri="{FF2B5EF4-FFF2-40B4-BE49-F238E27FC236}">
                <a16:creationId xmlns:a16="http://schemas.microsoft.com/office/drawing/2014/main" id="{7A78615F-EC67-807D-09AF-98F6DEA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64" y="3763265"/>
            <a:ext cx="6055507" cy="26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CF3BC-7890-4715-FB79-42F543B9DF18}"/>
              </a:ext>
            </a:extLst>
          </p:cNvPr>
          <p:cNvSpPr txBox="1"/>
          <p:nvPr/>
        </p:nvSpPr>
        <p:spPr>
          <a:xfrm>
            <a:off x="8305038" y="3059668"/>
            <a:ext cx="317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LSTM MODEL</a:t>
            </a:r>
          </a:p>
        </p:txBody>
      </p:sp>
    </p:spTree>
    <p:extLst>
      <p:ext uri="{BB962C8B-B14F-4D97-AF65-F5344CB8AC3E}">
        <p14:creationId xmlns:p14="http://schemas.microsoft.com/office/powerpoint/2010/main" val="18468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B2FCD7-BD76-D207-5E1A-3AE4495E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466725"/>
            <a:ext cx="11134725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69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374" y="0"/>
            <a:ext cx="7168777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602C332C-684B-9EE2-C252-BFA3A94CC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021982"/>
              </p:ext>
            </p:extLst>
          </p:nvPr>
        </p:nvGraphicFramePr>
        <p:xfrm>
          <a:off x="448056" y="1261872"/>
          <a:ext cx="4637291" cy="5131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86980FED-DD9B-9E06-8949-75C45CB3D137}"/>
              </a:ext>
            </a:extLst>
          </p:cNvPr>
          <p:cNvSpPr/>
          <p:nvPr/>
        </p:nvSpPr>
        <p:spPr>
          <a:xfrm>
            <a:off x="0" y="159303"/>
            <a:ext cx="6123314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6600">
                  <a:solidFill>
                    <a:schemeClr val="accent6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Outcome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" y="1344237"/>
            <a:ext cx="5622878" cy="415123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Contribution to sustainable mobility,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Practical applications,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Potential improvements.</a:t>
            </a:r>
            <a:endParaRPr lang="en-US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flipH="1">
            <a:off x="-27432" y="0"/>
            <a:ext cx="9656064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664" y="2077491"/>
            <a:ext cx="4127344" cy="7247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9664" y="2802192"/>
            <a:ext cx="4114592" cy="2656775"/>
          </a:xfrm>
        </p:spPr>
        <p:txBody>
          <a:bodyPr/>
          <a:lstStyle/>
          <a:p>
            <a:r>
              <a:rPr lang="en-US" sz="1600" dirty="0"/>
              <a:t>SONAL DIWAN</a:t>
            </a:r>
          </a:p>
          <a:p>
            <a:r>
              <a:rPr lang="en-US" sz="1600" dirty="0"/>
              <a:t>+91 7240533214​</a:t>
            </a:r>
          </a:p>
          <a:p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sonalsanajydiwan777@gmail.com</a:t>
            </a:r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600" dirty="0"/>
              <a:t>Git link - 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https://github.com/SONA0007/BikeSharingDemand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 flipH="1">
            <a:off x="0" y="235981"/>
            <a:ext cx="12192000" cy="6104031"/>
          </a:xfrm>
          <a:noFill/>
        </p:spPr>
      </p:pic>
      <p:sp>
        <p:nvSpPr>
          <p:cNvPr id="118" name="Title 2">
            <a:extLst>
              <a:ext uri="{FF2B5EF4-FFF2-40B4-BE49-F238E27FC236}">
                <a16:creationId xmlns:a16="http://schemas.microsoft.com/office/drawing/2014/main" id="{F689BDED-C9F3-84EE-E996-EE216885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371599"/>
            <a:ext cx="9385300" cy="985791"/>
          </a:xfrm>
        </p:spPr>
        <p:txBody>
          <a:bodyPr/>
          <a:lstStyle/>
          <a:p>
            <a:r>
              <a:rPr lang="en-US" dirty="0"/>
              <a:t>Overview of the internship program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8/06/20XX</a:t>
            </a:r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50592" y="5770309"/>
            <a:ext cx="9702657" cy="904812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  Comprehensive initiative for in-depth knowledge and practical experience in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54864"/>
            <a:ext cx="12192000" cy="702259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054" y="694943"/>
            <a:ext cx="9385300" cy="98579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47FEB-042B-41F7-247C-E26ABE5F1326}"/>
              </a:ext>
            </a:extLst>
          </p:cNvPr>
          <p:cNvSpPr txBox="1"/>
          <p:nvPr/>
        </p:nvSpPr>
        <p:spPr>
          <a:xfrm>
            <a:off x="3726883" y="1830376"/>
            <a:ext cx="4738233" cy="150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FOX-TARDING </a:t>
            </a:r>
          </a:p>
          <a:p>
            <a:pPr algn="ctr">
              <a:lnSpc>
                <a:spcPct val="150000"/>
              </a:lnSpc>
            </a:pP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PLATFORM -1STOP.AI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Placeholder 92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F551A282-FBFF-DEE3-7C0D-3A7FC983BF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186" r="28186"/>
          <a:stretch>
            <a:fillRect/>
          </a:stretch>
        </p:blipFill>
        <p:spPr>
          <a:xfrm>
            <a:off x="0" y="0"/>
            <a:ext cx="5888565" cy="6867525"/>
          </a:xfr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D4808741-D7CF-6532-E38E-77E069B26C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3468" y="3260492"/>
            <a:ext cx="1152144" cy="768096"/>
          </a:xfrm>
        </p:spPr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83" name="Slide Number Placeholder 11">
            <a:extLst>
              <a:ext uri="{FF2B5EF4-FFF2-40B4-BE49-F238E27FC236}">
                <a16:creationId xmlns:a16="http://schemas.microsoft.com/office/drawing/2014/main" id="{FAC51CAE-F5D8-6BC6-7548-066D3782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CE3DA4A-61E0-F367-5A6C-31698A81A6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3467" y="4773463"/>
            <a:ext cx="1152144" cy="768096"/>
          </a:xfrm>
        </p:spPr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C3500AA7-03F7-41AC-4019-41F9BDC193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/>
          <a:lstStyle/>
          <a:p>
            <a:r>
              <a:rPr lang="en-US" sz="1800" dirty="0"/>
              <a:t>PYTHON AND DIFFERENT LIBRARIES</a:t>
            </a:r>
          </a:p>
        </p:txBody>
      </p:sp>
      <p:sp>
        <p:nvSpPr>
          <p:cNvPr id="103" name="Text Placeholder 8">
            <a:extLst>
              <a:ext uri="{FF2B5EF4-FFF2-40B4-BE49-F238E27FC236}">
                <a16:creationId xmlns:a16="http://schemas.microsoft.com/office/drawing/2014/main" id="{CD0F48F7-0EBB-96E0-9FAB-02EAC59529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7375" y="1747520"/>
            <a:ext cx="1152144" cy="768096"/>
          </a:xfrm>
        </p:spPr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3E75A73C-9F15-058F-5E68-FA36B2CA30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/>
          <a:lstStyle/>
          <a:p>
            <a:r>
              <a:rPr lang="en-US" sz="1600" dirty="0"/>
              <a:t>STATISTICS AND MACHINE LEARNING CONCEPTS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2B507965-DC77-1294-8552-FCF6DD3F8C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/>
          <a:lstStyle/>
          <a:p>
            <a:r>
              <a:rPr lang="en-US" sz="1600" dirty="0"/>
              <a:t>DIFFERENT PROJECTS</a:t>
            </a:r>
          </a:p>
          <a:p>
            <a:pPr marL="342900" indent="-342900">
              <a:buAutoNum type="arabicPeriod"/>
            </a:pPr>
            <a:r>
              <a:rPr lang="en-US" sz="1600" dirty="0"/>
              <a:t>Bike sharing demand project</a:t>
            </a:r>
          </a:p>
          <a:p>
            <a:pPr marL="342900" indent="-342900">
              <a:buAutoNum type="arabicPeriod"/>
            </a:pPr>
            <a:r>
              <a:rPr lang="en-US" sz="1600" dirty="0"/>
              <a:t>Stock market Prediction</a:t>
            </a:r>
          </a:p>
        </p:txBody>
      </p:sp>
      <p:sp>
        <p:nvSpPr>
          <p:cNvPr id="109" name="Title 11">
            <a:extLst>
              <a:ext uri="{FF2B5EF4-FFF2-40B4-BE49-F238E27FC236}">
                <a16:creationId xmlns:a16="http://schemas.microsoft.com/office/drawing/2014/main" id="{D0A6A21B-CFA0-98F2-D1AE-10DB37F1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756384" cy="466344"/>
          </a:xfrm>
        </p:spPr>
        <p:txBody>
          <a:bodyPr/>
          <a:lstStyle/>
          <a:p>
            <a:r>
              <a:rPr lang="en-US" dirty="0"/>
              <a:t>Modules in training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F5E991-83CB-5A26-D87D-6EF6D02B5CFD}"/>
              </a:ext>
            </a:extLst>
          </p:cNvPr>
          <p:cNvSpPr txBox="1"/>
          <p:nvPr/>
        </p:nvSpPr>
        <p:spPr>
          <a:xfrm>
            <a:off x="0" y="6867525"/>
            <a:ext cx="533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technofaq.org/posts/2021/05/why-python-is-so-powerful-in-ai-and-machine-learning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63D10-4B88-95E9-F6D2-88C935D37BF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65258-0479-3254-11F4-8C89A52C0E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AA64-7C66-F8E5-DC04-8C99702E7F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6DF480B-D12A-40E1-98C8-4AE7A8A5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97" y="1507297"/>
            <a:ext cx="2290318" cy="26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D398AD7-D2B2-DBBC-F1EE-23D34A2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4516564"/>
            <a:ext cx="2022348" cy="20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96F6663-4AB4-7F62-160E-CE31C950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0779"/>
            <a:ext cx="5068824" cy="12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43642FB-3239-1DD1-C9F6-0FD531E8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86" y="1421327"/>
            <a:ext cx="3305556" cy="177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aconda Navigator — Anaconda documentation">
            <a:extLst>
              <a:ext uri="{FF2B5EF4-FFF2-40B4-BE49-F238E27FC236}">
                <a16:creationId xmlns:a16="http://schemas.microsoft.com/office/drawing/2014/main" id="{E309DADC-F780-0AD5-2C47-8609BF50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97" y="2757105"/>
            <a:ext cx="2357996" cy="23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eras as a simplified interface to TensorFlow: tutorial">
            <a:extLst>
              <a:ext uri="{FF2B5EF4-FFF2-40B4-BE49-F238E27FC236}">
                <a16:creationId xmlns:a16="http://schemas.microsoft.com/office/drawing/2014/main" id="{F60DF16D-B99C-5D6C-E3A7-A2645B1B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94" y="4214655"/>
            <a:ext cx="4549648" cy="18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10943D-0142-0767-C7E0-4A320B70E4A3}"/>
              </a:ext>
            </a:extLst>
          </p:cNvPr>
          <p:cNvSpPr txBox="1"/>
          <p:nvPr/>
        </p:nvSpPr>
        <p:spPr>
          <a:xfrm>
            <a:off x="-9144" y="118237"/>
            <a:ext cx="2752344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31610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ow of bicycles parked on the sidewalk&#10;&#10;Description automatically generated">
            <a:extLst>
              <a:ext uri="{FF2B5EF4-FFF2-40B4-BE49-F238E27FC236}">
                <a16:creationId xmlns:a16="http://schemas.microsoft.com/office/drawing/2014/main" id="{0DC4B637-5E26-807B-2A50-27974746F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71" r="5275" b="-2"/>
          <a:stretch/>
        </p:blipFill>
        <p:spPr>
          <a:xfrm>
            <a:off x="5011738" y="10"/>
            <a:ext cx="7196930" cy="6867366"/>
          </a:xfrm>
          <a:prstGeom prst="rect">
            <a:avLst/>
          </a:prstGeom>
          <a:noFill/>
        </p:spPr>
      </p:pic>
      <p:sp>
        <p:nvSpPr>
          <p:cNvPr id="116" name="Title 2">
            <a:extLst>
              <a:ext uri="{FF2B5EF4-FFF2-40B4-BE49-F238E27FC236}">
                <a16:creationId xmlns:a16="http://schemas.microsoft.com/office/drawing/2014/main" id="{86E2D8B1-6C26-D4B7-3897-E7BA8BA8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  <a:solidFill>
            <a:schemeClr val="accent3">
              <a:alpha val="80000"/>
            </a:schemeClr>
          </a:solidFill>
        </p:spPr>
        <p:txBody>
          <a:bodyPr/>
          <a:lstStyle/>
          <a:p>
            <a:r>
              <a:rPr lang="en-US" dirty="0">
                <a:ln w="190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</a:rPr>
              <a:t>BIKE SHARING DEMAND </a:t>
            </a:r>
            <a:br>
              <a:rPr lang="en-US" dirty="0">
                <a:ln w="190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ln w="190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</a:rPr>
              <a:t>PREDICTION</a:t>
            </a: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kern="1200" cap="none" spc="100" baseline="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Project 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FA217F-8347-E5D0-72DE-476F56C2744A}"/>
              </a:ext>
            </a:extLst>
          </p:cNvPr>
          <p:cNvCxnSpPr/>
          <p:nvPr/>
        </p:nvCxnSpPr>
        <p:spPr>
          <a:xfrm>
            <a:off x="347472" y="0"/>
            <a:ext cx="0" cy="679399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5AC77-63FF-BB79-97A6-E2721D4AA001}"/>
              </a:ext>
            </a:extLst>
          </p:cNvPr>
          <p:cNvCxnSpPr/>
          <p:nvPr/>
        </p:nvCxnSpPr>
        <p:spPr>
          <a:xfrm>
            <a:off x="179832" y="32004"/>
            <a:ext cx="0" cy="679399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887D557-6289-1C40-AD85-3F79D0A4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46024"/>
            <a:ext cx="3380989" cy="112916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Solution and methodology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875B0A8-828D-434D-F8F1-A7600438F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215294"/>
              </p:ext>
            </p:extLst>
          </p:nvPr>
        </p:nvGraphicFramePr>
        <p:xfrm>
          <a:off x="1060704" y="836092"/>
          <a:ext cx="11576304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4EE3790-23FA-9FBD-AA13-542F76163020}"/>
              </a:ext>
            </a:extLst>
          </p:cNvPr>
          <p:cNvSpPr txBox="1"/>
          <p:nvPr/>
        </p:nvSpPr>
        <p:spPr>
          <a:xfrm>
            <a:off x="1808703" y="6858000"/>
            <a:ext cx="8574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www.flickr.com/photos/mikemacmarketing/44405376514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1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CDA417-F4DA-6DFD-7E99-57708A932E47}"/>
              </a:ext>
            </a:extLst>
          </p:cNvPr>
          <p:cNvSpPr txBox="1"/>
          <p:nvPr/>
        </p:nvSpPr>
        <p:spPr>
          <a:xfrm>
            <a:off x="-1" y="149655"/>
            <a:ext cx="3776459" cy="10772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200" dirty="0">
                <a:solidFill>
                  <a:schemeClr val="bg1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CONCLUSION OF PROJECT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38187A-345F-2E75-908A-529DC42F569F}"/>
              </a:ext>
            </a:extLst>
          </p:cNvPr>
          <p:cNvCxnSpPr>
            <a:cxnSpLocks/>
          </p:cNvCxnSpPr>
          <p:nvPr/>
        </p:nvCxnSpPr>
        <p:spPr>
          <a:xfrm>
            <a:off x="164592" y="27432"/>
            <a:ext cx="0" cy="6830568"/>
          </a:xfrm>
          <a:prstGeom prst="line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5EEEE0-DBC9-8A86-DA2B-7CF8B8ED3F5B}"/>
              </a:ext>
            </a:extLst>
          </p:cNvPr>
          <p:cNvCxnSpPr>
            <a:cxnSpLocks/>
          </p:cNvCxnSpPr>
          <p:nvPr/>
        </p:nvCxnSpPr>
        <p:spPr>
          <a:xfrm>
            <a:off x="335280" y="27432"/>
            <a:ext cx="0" cy="6830568"/>
          </a:xfrm>
          <a:prstGeom prst="line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1FB54C-998A-9210-6EAF-C186603A056B}"/>
              </a:ext>
            </a:extLst>
          </p:cNvPr>
          <p:cNvSpPr txBox="1"/>
          <p:nvPr/>
        </p:nvSpPr>
        <p:spPr>
          <a:xfrm>
            <a:off x="5605271" y="811375"/>
            <a:ext cx="584300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performance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 importance</a:t>
            </a:r>
            <a:endParaRPr lang="en-IN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942A4-1CDF-0A8E-7457-9354BA0151FA}"/>
              </a:ext>
            </a:extLst>
          </p:cNvPr>
          <p:cNvSpPr txBox="1"/>
          <p:nvPr/>
        </p:nvSpPr>
        <p:spPr>
          <a:xfrm>
            <a:off x="1252728" y="5632704"/>
            <a:ext cx="98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 regressor &gt; Gradient boosting regressor &gt; Linear regressor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64B00-16C5-8113-9B8D-6BF42EF01021}"/>
              </a:ext>
            </a:extLst>
          </p:cNvPr>
          <p:cNvSpPr txBox="1"/>
          <p:nvPr/>
        </p:nvSpPr>
        <p:spPr>
          <a:xfrm>
            <a:off x="886969" y="2560320"/>
            <a:ext cx="4370832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Hour of the day, day of week,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Weather related features – temperature ,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Humidity, .. </a:t>
            </a:r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26835" y="31252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E086FB-95E9-06B4-04E4-61E8DF66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48" y="628724"/>
            <a:ext cx="9549003" cy="60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" y="182245"/>
            <a:ext cx="4543626" cy="523703"/>
          </a:xfrm>
          <a:solidFill>
            <a:schemeClr val="accent2">
              <a:lumMod val="75000"/>
            </a:schemeClr>
          </a:solidFill>
          <a:ln>
            <a:noFill/>
            <a:prstDash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000" noProof="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674</TotalTime>
  <Words>293</Words>
  <Application>Microsoft Office PowerPoint</Application>
  <PresentationFormat>Widescreen</PresentationFormat>
  <Paragraphs>90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Bierstadt</vt:lpstr>
      <vt:lpstr>Calibri</vt:lpstr>
      <vt:lpstr>Cascadia Mono ExtraLight</vt:lpstr>
      <vt:lpstr>Century Gothic</vt:lpstr>
      <vt:lpstr>Courier New</vt:lpstr>
      <vt:lpstr>Posterama</vt:lpstr>
      <vt:lpstr>Posterama Bold</vt:lpstr>
      <vt:lpstr>Simplified Arabic Fixed</vt:lpstr>
      <vt:lpstr>Verdana</vt:lpstr>
      <vt:lpstr>Office Theme</vt:lpstr>
      <vt:lpstr>B.TECH training &amp;internship</vt:lpstr>
      <vt:lpstr>Overview of the internship program</vt:lpstr>
      <vt:lpstr>Company overview</vt:lpstr>
      <vt:lpstr>Modules in training</vt:lpstr>
      <vt:lpstr>PowerPoint Presentation</vt:lpstr>
      <vt:lpstr>BIKE SHARING DEMAND  PREDICTION</vt:lpstr>
      <vt:lpstr>Solution and methodology</vt:lpstr>
      <vt:lpstr>PowerPoint Presentation</vt:lpstr>
      <vt:lpstr>DATA VISUALIZATION</vt:lpstr>
      <vt:lpstr>DATA VISUALIZATION</vt:lpstr>
      <vt:lpstr>DATA VISUALIZATION</vt:lpstr>
      <vt:lpstr>Stock market prediction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 Diwan</dc:creator>
  <cp:lastModifiedBy>Sonal Diwan</cp:lastModifiedBy>
  <cp:revision>8</cp:revision>
  <dcterms:created xsi:type="dcterms:W3CDTF">2024-06-16T17:48:42Z</dcterms:created>
  <dcterms:modified xsi:type="dcterms:W3CDTF">2024-06-22T13:57:11Z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